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339"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354"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40" r:id="rId73"/>
    <p:sldId id="359" r:id="rId74"/>
    <p:sldId id="358" r:id="rId75"/>
    <p:sldId id="343" r:id="rId76"/>
    <p:sldId id="360" r:id="rId77"/>
    <p:sldId id="345" r:id="rId78"/>
    <p:sldId id="346" r:id="rId79"/>
    <p:sldId id="347" r:id="rId80"/>
    <p:sldId id="348" r:id="rId81"/>
    <p:sldId id="349" r:id="rId82"/>
    <p:sldId id="350" r:id="rId83"/>
    <p:sldId id="351" r:id="rId84"/>
    <p:sldId id="352" r:id="rId85"/>
  </p:sldIdLst>
  <p:sldSz cx="12192000" cy="6858000"/>
  <p:notesSz cx="6858000" cy="9144000"/>
  <p:custDataLst>
    <p:tags r:id="rId86"/>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15"/>
    <p:restoredTop sz="94694"/>
  </p:normalViewPr>
  <p:slideViewPr>
    <p:cSldViewPr snapToGrid="0">
      <p:cViewPr varScale="1">
        <p:scale>
          <a:sx n="121" d="100"/>
          <a:sy n="121" d="100"/>
        </p:scale>
        <p:origin x="1048" y="17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slideMaster" Target="slideMasters/slideMaster2.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tags" Target="tags/tag1.xml" /><Relationship Id="rId87" Type="http://schemas.openxmlformats.org/officeDocument/2006/relationships/presProps" Target="presProps.xml" /><Relationship Id="rId88" Type="http://schemas.openxmlformats.org/officeDocument/2006/relationships/viewProps" Target="viewProps.xml" /><Relationship Id="rId89" Type="http://schemas.openxmlformats.org/officeDocument/2006/relationships/theme" Target="theme/theme1.xml" /><Relationship Id="rId9" Type="http://schemas.openxmlformats.org/officeDocument/2006/relationships/slide" Target="slides/slide7.xml" /><Relationship Id="rId90" Type="http://schemas.openxmlformats.org/officeDocument/2006/relationships/tableStyles" Target="tableStyles.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title" preserve="1">
  <p:cSld name="Başlık Slaydı">
    <p:spTree>
      <p:nvGrpSpPr>
        <p:cNvPr id="1" name=""/>
        <p:cNvGrpSpPr/>
        <p:nvPr/>
      </p:nvGrpSpPr>
      <p:grpSpPr>
        <a:xfrm>
          <a:off x="0" y="0"/>
          <a:ext cx="0" cy="0"/>
        </a:xfrm>
      </p:grpSpPr>
      <p:sp>
        <p:nvSpPr>
          <p:cNvPr id="2" name="Başlık 1">
            <a:extLst>
              <a:ext uri="{FF2B5EF4-FFF2-40B4-BE49-F238E27FC236}">
                <a16:creationId xmlns:a16="http://schemas.microsoft.com/office/drawing/2014/main" id="{19BF6F93-A175-E990-16CA-9892456C913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DEB25D4-9443-2C24-85B5-32100F937E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1FDB0EFE-1ABE-BA2C-09AC-6975B8DABCA2}"/>
              </a:ext>
            </a:extLst>
          </p:cNvPr>
          <p:cNvSpPr>
            <a:spLocks noGrp="1"/>
          </p:cNvSpPr>
          <p:nvPr>
            <p:ph type="dt" sz="half" idx="10"/>
          </p:nvPr>
        </p:nvSpPr>
        <p:spPr/>
        <p:txBody>
          <a:bodyPr/>
          <a:lstStyle/>
          <a:p>
            <a:fld id="{245678F2-4E00-E94C-8A98-1DB537954918}" type="datetimeFigureOut">
              <a:rPr lang="tr-TR" smtClean="0"/>
              <a:t>26.08.2025</a:t>
            </a:fld>
            <a:endParaRPr lang="tr-TR"/>
          </a:p>
        </p:txBody>
      </p:sp>
      <p:sp>
        <p:nvSpPr>
          <p:cNvPr id="5" name="Alt Bilgi Yer Tutucusu 4">
            <a:extLst>
              <a:ext uri="{FF2B5EF4-FFF2-40B4-BE49-F238E27FC236}">
                <a16:creationId xmlns:a16="http://schemas.microsoft.com/office/drawing/2014/main" id="{564A7748-C18F-D38D-9975-0021CEA6349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74630D0-CE55-C2C9-8BC2-FBD0E9AB8B12}"/>
              </a:ext>
            </a:extLst>
          </p:cNvPr>
          <p:cNvSpPr>
            <a:spLocks noGrp="1"/>
          </p:cNvSpPr>
          <p:nvPr>
            <p:ph type="sldNum" sz="quarter" idx="12"/>
          </p:nvPr>
        </p:nvSpPr>
        <p:spPr/>
        <p:txBody>
          <a:bodyPr/>
          <a:lstStyle/>
          <a:p>
            <a:fld id="{7683C0F2-16ED-BC48-B5C5-8EB434F32CF3}" type="slidenum">
              <a:rPr lang="tr-TR" smtClean="0"/>
              <a:t>‹#›</a:t>
            </a:fld>
            <a:endParaRPr lang="tr-TR"/>
          </a:p>
        </p:txBody>
      </p:sp>
    </p:spTree>
    <p:extLst>
      <p:ext uri="{BB962C8B-B14F-4D97-AF65-F5344CB8AC3E}">
        <p14:creationId xmlns:p14="http://schemas.microsoft.com/office/powerpoint/2010/main" val="2569148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Başlık ve İçerik">
    <p:spTree>
      <p:nvGrpSpPr>
        <p:cNvPr id="1" name=""/>
        <p:cNvGrpSpPr/>
        <p:nvPr/>
      </p:nvGrpSpPr>
      <p:grpSpPr>
        <a:xfrm>
          <a:off x="0" y="0"/>
          <a:ext cx="0" cy="0"/>
        </a:xfrm>
      </p:grpSpPr>
      <p:sp>
        <p:nvSpPr>
          <p:cNvPr id="2" name="Başlık 1">
            <a:extLst>
              <a:ext uri="{FF2B5EF4-FFF2-40B4-BE49-F238E27FC236}">
                <a16:creationId xmlns:a16="http://schemas.microsoft.com/office/drawing/2014/main" id="{1ED6F5B2-CFDC-DA83-8BBE-E8241126B927}"/>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7DD2B90-EFBE-71E3-B6E5-442157EB5804}"/>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1A6FE7A-6049-4EBB-BC9C-5EE5A989F143}"/>
              </a:ext>
            </a:extLst>
          </p:cNvPr>
          <p:cNvSpPr>
            <a:spLocks noGrp="1"/>
          </p:cNvSpPr>
          <p:nvPr>
            <p:ph type="dt" sz="half" idx="10"/>
          </p:nvPr>
        </p:nvSpPr>
        <p:spPr/>
        <p:txBody>
          <a:bodyPr/>
          <a:lstStyle/>
          <a:p>
            <a:fld id="{245678F2-4E00-E94C-8A98-1DB537954918}" type="datetimeFigureOut">
              <a:rPr lang="tr-TR" smtClean="0"/>
              <a:t>26.08.2025</a:t>
            </a:fld>
            <a:endParaRPr lang="tr-TR"/>
          </a:p>
        </p:txBody>
      </p:sp>
      <p:sp>
        <p:nvSpPr>
          <p:cNvPr id="5" name="Alt Bilgi Yer Tutucusu 4">
            <a:extLst>
              <a:ext uri="{FF2B5EF4-FFF2-40B4-BE49-F238E27FC236}">
                <a16:creationId xmlns:a16="http://schemas.microsoft.com/office/drawing/2014/main" id="{6524C987-A8CC-9E3D-289F-FA5AB807B4D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9F112BF-8380-48A0-8608-61139046262C}"/>
              </a:ext>
            </a:extLst>
          </p:cNvPr>
          <p:cNvSpPr>
            <a:spLocks noGrp="1"/>
          </p:cNvSpPr>
          <p:nvPr>
            <p:ph type="sldNum" sz="quarter" idx="12"/>
          </p:nvPr>
        </p:nvSpPr>
        <p:spPr/>
        <p:txBody>
          <a:bodyPr/>
          <a:lstStyle/>
          <a:p>
            <a:fld id="{7683C0F2-16ED-BC48-B5C5-8EB434F32CF3}" type="slidenum">
              <a:rPr lang="tr-TR" smtClean="0"/>
              <a:t>‹#›</a:t>
            </a:fld>
            <a:endParaRPr lang="tr-TR"/>
          </a:p>
        </p:txBody>
      </p:sp>
    </p:spTree>
    <p:extLst>
      <p:ext uri="{BB962C8B-B14F-4D97-AF65-F5344CB8AC3E}">
        <p14:creationId xmlns:p14="http://schemas.microsoft.com/office/powerpoint/2010/main" val="195489624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obj" preserve="1">
  <p:cSld name="Başlık ve İçerik">
    <p:spTree>
      <p:nvGrpSpPr>
        <p:cNvPr id="1" name=""/>
        <p:cNvGrpSpPr/>
        <p:nvPr/>
      </p:nvGrpSpPr>
      <p:grpSpPr>
        <a:xfrm>
          <a:off x="0" y="0"/>
          <a:ext cx="0" cy="0"/>
        </a:xfrm>
      </p:grpSpPr>
      <p:sp>
        <p:nvSpPr>
          <p:cNvPr id="2" name="Başlık 1">
            <a:extLst>
              <a:ext uri="{FF2B5EF4-FFF2-40B4-BE49-F238E27FC236}">
                <a16:creationId xmlns:a16="http://schemas.microsoft.com/office/drawing/2014/main" id="{5C355F79-8C36-60FE-28AE-0F066ED453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FE78B2A-7D58-D580-7C04-DB2ADE8E5C9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DA0E2C3-FD1E-E628-C14B-A6AF58FE4789}"/>
              </a:ext>
            </a:extLst>
          </p:cNvPr>
          <p:cNvSpPr>
            <a:spLocks noGrp="1"/>
          </p:cNvSpPr>
          <p:nvPr>
            <p:ph type="dt" sz="half" idx="10"/>
          </p:nvPr>
        </p:nvSpPr>
        <p:spPr/>
        <p:txBody>
          <a:body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D0ADEC78-F6BC-F4E0-DD8D-19F8B4385D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080BE6D-1090-E584-1601-07E3D79B4A94}"/>
              </a:ext>
            </a:extLst>
          </p:cNvPr>
          <p:cNvSpPr>
            <a:spLocks noGrp="1"/>
          </p:cNvSpPr>
          <p:nvPr>
            <p:ph type="sldNum" sz="quarter" idx="12"/>
          </p:nvPr>
        </p:nvSpPr>
        <p:spPr/>
        <p:txBody>
          <a:bodyPr/>
          <a:lstStyle/>
          <a:p>
            <a:fld id="{D0777714-7883-4376-992B-24A86A2C374F}" type="slidenum">
              <a:rPr lang="tr-TR" smtClean="0"/>
              <a:t>‹#›</a:t>
            </a:fld>
            <a:endParaRPr lang="tr-TR"/>
          </a:p>
        </p:txBody>
      </p:sp>
    </p:spTree>
    <p:extLst>
      <p:ext uri="{BB962C8B-B14F-4D97-AF65-F5344CB8AC3E}">
        <p14:creationId xmlns:p14="http://schemas.microsoft.com/office/powerpoint/2010/main" val="241994581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Başlık Yer Tutucusu 1">
            <a:extLst>
              <a:ext uri="{FF2B5EF4-FFF2-40B4-BE49-F238E27FC236}">
                <a16:creationId xmlns:a16="http://schemas.microsoft.com/office/drawing/2014/main" id="{404AAC87-C86B-069F-4A57-0D473F139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D33D394-7CB9-D1AD-7BFD-D8254BA940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6B787D8-A9FF-0A2D-F284-83BA4B0F14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5678F2-4E00-E94C-8A98-1DB537954918}" type="datetimeFigureOut">
              <a:rPr lang="tr-TR" smtClean="0"/>
              <a:t>26.08.2025</a:t>
            </a:fld>
            <a:endParaRPr lang="tr-TR"/>
          </a:p>
        </p:txBody>
      </p:sp>
      <p:sp>
        <p:nvSpPr>
          <p:cNvPr id="5" name="Alt Bilgi Yer Tutucusu 4">
            <a:extLst>
              <a:ext uri="{FF2B5EF4-FFF2-40B4-BE49-F238E27FC236}">
                <a16:creationId xmlns:a16="http://schemas.microsoft.com/office/drawing/2014/main" id="{102B08C6-3F4C-DCC8-E1E3-16C44DADE5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2EFE3181-78DD-A58E-AF0D-BEC19C8B47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683C0F2-16ED-BC48-B5C5-8EB434F32CF3}" type="slidenum">
              <a:rPr lang="tr-TR" smtClean="0"/>
              <a:t>‹#›</a:t>
            </a:fld>
            <a:endParaRPr lang="tr-TR"/>
          </a:p>
        </p:txBody>
      </p:sp>
    </p:spTree>
    <p:extLst>
      <p:ext uri="{BB962C8B-B14F-4D97-AF65-F5344CB8AC3E}">
        <p14:creationId xmlns:p14="http://schemas.microsoft.com/office/powerpoint/2010/main" val="2360471060"/>
      </p:ext>
    </p:extLst>
  </p:cSld>
  <p:clrMap bg1="lt1" tx1="dk1" bg2="lt2" tx2="dk2" accent1="accent1" accent2="accent2" accent3="accent3" accent4="accent4" accent5="accent5" accent6="accent6" hlink="hlink" folHlink="folHlink"/>
  <p:sldLayoutIdLst>
    <p:sldLayoutId id="2147483649" r:id="rId1"/>
    <p:sldLayoutId id="2147483650" r:id="rId2"/>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Başlık Yer Tutucusu 1">
            <a:extLst>
              <a:ext uri="{FF2B5EF4-FFF2-40B4-BE49-F238E27FC236}">
                <a16:creationId xmlns:a16="http://schemas.microsoft.com/office/drawing/2014/main" id="{2576E96A-0768-46F6-D247-A3B5B776D8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9CF3459-B918-640A-0B07-20FA0105DF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809E8F9-3D87-192D-9026-9972DE3075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1ADB59-F8FA-4C9C-A598-B3AAD73EF933}" type="datetimeFigureOut">
              <a:rPr lang="tr-TR" smtClean="0"/>
              <a:t>26.08.2025</a:t>
            </a:fld>
            <a:endParaRPr lang="tr-TR"/>
          </a:p>
        </p:txBody>
      </p:sp>
      <p:sp>
        <p:nvSpPr>
          <p:cNvPr id="5" name="Alt Bilgi Yer Tutucusu 4">
            <a:extLst>
              <a:ext uri="{FF2B5EF4-FFF2-40B4-BE49-F238E27FC236}">
                <a16:creationId xmlns:a16="http://schemas.microsoft.com/office/drawing/2014/main" id="{B562C3C3-F772-1C33-2E68-28D920F83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F7332958-41D6-F84F-6799-A9953CA647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777714-7883-4376-992B-24A86A2C374F}" type="slidenum">
              <a:rPr lang="tr-TR" smtClean="0"/>
              <a:t>‹#›</a:t>
            </a:fld>
            <a:endParaRPr lang="tr-TR"/>
          </a:p>
        </p:txBody>
      </p:sp>
    </p:spTree>
    <p:extLst>
      <p:ext uri="{BB962C8B-B14F-4D97-AF65-F5344CB8AC3E}">
        <p14:creationId xmlns:p14="http://schemas.microsoft.com/office/powerpoint/2010/main" val="2616382747"/>
      </p:ext>
    </p:extLst>
  </p:cSld>
  <p:clrMap bg1="lt1" tx1="dk1" bg2="lt2" tx2="dk2" accent1="accent1" accent2="accent2" accent3="accent3" accent4="accent4" accent5="accent5" accent6="accent6" hlink="hlink" folHlink="folHlink"/>
  <p:sldLayoutIdLst>
    <p:sldLayoutId id="2147483662"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0.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4.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5.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6.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0.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4.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5.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6.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7.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8.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9.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0.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1.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2.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3.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4.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jpeg" /><Relationship Id="rId3" Type="http://schemas.openxmlformats.org/officeDocument/2006/relationships/image" Target="../media/image36.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7.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8.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9.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0.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1.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2.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3.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4.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5.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6.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7.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8.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49.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0.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1.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2.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3.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4.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5.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6.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7.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8.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59.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0.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1.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2.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3.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4.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5.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6.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7.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8.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69.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71.jpeg" /><Relationship Id="rId3" Type="http://schemas.openxmlformats.org/officeDocument/2006/relationships/image" Target="../media/image72.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3.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4.jpeg" /><Relationship Id="rId3" Type="http://schemas.openxmlformats.org/officeDocument/2006/relationships/image" Target="../media/image36.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6.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5.jpeg" /><Relationship Id="rId3" Type="http://schemas.openxmlformats.org/officeDocument/2006/relationships/image" Target="../media/image76.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6.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7.jpeg" /><Relationship Id="rId3" Type="http://schemas.openxmlformats.org/officeDocument/2006/relationships/image" Target="../media/image78.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9.jpeg" /><Relationship Id="rId3" Type="http://schemas.openxmlformats.org/officeDocument/2006/relationships/image" Target="../media/image80.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1.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8.jpe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3.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4.jpe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5.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a:extLst>
              <a:ext uri="{FF2B5EF4-FFF2-40B4-BE49-F238E27FC236}">
                <a16:creationId xmlns:a16="http://schemas.microsoft.com/office/drawing/2014/main" id="{4BA04610-469C-732A-5394-D392B0979556}"/>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7FBCAD4-DFC6-3146-AC98-7B57CBE21433}"/>
              </a:ext>
            </a:extLst>
          </p:cNvPr>
          <p:cNvSpPr>
            <a:spLocks noGrp="1"/>
          </p:cNvSpPr>
          <p:nvPr>
            <p:ph type="subTitle" idx="1"/>
          </p:nvPr>
        </p:nvSpPr>
        <p:spPr>
          <a:xfrm>
            <a:off x="1993783" y="4632326"/>
            <a:ext cx="9144000" cy="1655762"/>
          </a:xfrm>
        </p:spPr>
        <p:txBody>
          <a:bodyPr/>
          <a:lstStyle/>
          <a:p>
            <a:endParaRPr lang="tr-TR"/>
          </a:p>
        </p:txBody>
      </p:sp>
      <p:pic>
        <p:nvPicPr>
          <p:cNvPr id="5" name="Resim 4" descr="metin, yazı tipi, ekran görüntüsü, el yazısı içeren bir resim&#10;&#10;Yapay zeka tarafından oluşturulmuş içerik yanlış olabilir.">
            <a:extLst>
              <a:ext uri="{FF2B5EF4-FFF2-40B4-BE49-F238E27FC236}">
                <a16:creationId xmlns:a16="http://schemas.microsoft.com/office/drawing/2014/main" id="{7305E157-1C22-044D-2EE4-7EC8D2837FAD}"/>
              </a:ext>
            </a:extLst>
          </p:cNvPr>
          <p:cNvPicPr>
            <a:picLocks noChangeAspect="1"/>
          </p:cNvPicPr>
          <p:nvPr/>
        </p:nvPicPr>
        <p:blipFill>
          <a:blip r:embed="rId2"/>
          <a:stretch>
            <a:fillRect/>
          </a:stretch>
        </p:blipFill>
        <p:spPr>
          <a:xfrm>
            <a:off x="69908" y="26882"/>
            <a:ext cx="12122092" cy="6831118"/>
          </a:xfrm>
          <a:prstGeom prst="rect">
            <a:avLst/>
          </a:prstGeom>
        </p:spPr>
      </p:pic>
    </p:spTree>
    <p:extLst>
      <p:ext uri="{BB962C8B-B14F-4D97-AF65-F5344CB8AC3E}">
        <p14:creationId xmlns:p14="http://schemas.microsoft.com/office/powerpoint/2010/main" val="393327898"/>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01BA4A3-58E3-CFEA-187C-20E10CC2A22F}"/>
            </a:ext>
          </a:extLst>
        </p:cNvPr>
        <p:cNvGrpSpPr/>
        <p:nvPr/>
      </p:nvGrpSpPr>
      <p:grpSpPr>
        <a:xfrm>
          <a:off x="0" y="0"/>
          <a:ext cx="0" cy="0"/>
        </a:xfrm>
      </p:grpSpPr>
      <p:sp>
        <p:nvSpPr>
          <p:cNvPr id="2" name="Başlık 1">
            <a:extLst>
              <a:ext uri="{FF2B5EF4-FFF2-40B4-BE49-F238E27FC236}">
                <a16:creationId xmlns:a16="http://schemas.microsoft.com/office/drawing/2014/main" id="{02144B17-A5C3-3409-F3F3-971C2B58D8F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D4E8BE5A-9BAD-53C6-DCD5-A8DE9DD8D3CB}"/>
              </a:ext>
            </a:extLst>
          </p:cNvPr>
          <p:cNvSpPr>
            <a:spLocks noGrp="1"/>
          </p:cNvSpPr>
          <p:nvPr>
            <p:ph type="subTitle" idx="1"/>
          </p:nvPr>
        </p:nvSpPr>
        <p:spPr/>
        <p:txBody>
          <a:bodyPr/>
          <a:lstStyle/>
          <a:p>
            <a:endParaRPr lang="tr-TR"/>
          </a:p>
        </p:txBody>
      </p:sp>
      <p:pic>
        <p:nvPicPr>
          <p:cNvPr id="5" name="Resim 4" descr="metin, yazı tipi, el yazısı, mektup, harf içeren bir resim&#10;&#10;Yapay zeka tarafından oluşturulmuş içerik yanlış olabilir.">
            <a:extLst>
              <a:ext uri="{FF2B5EF4-FFF2-40B4-BE49-F238E27FC236}">
                <a16:creationId xmlns:a16="http://schemas.microsoft.com/office/drawing/2014/main" id="{D309E2EE-E16B-3AB0-D7BF-79A3D2676489}"/>
              </a:ext>
            </a:extLst>
          </p:cNvPr>
          <p:cNvPicPr>
            <a:picLocks noChangeAspect="1"/>
          </p:cNvPicPr>
          <p:nvPr/>
        </p:nvPicPr>
        <p:blipFill>
          <a:blip r:embed="rId2"/>
          <a:stretch>
            <a:fillRect/>
          </a:stretch>
        </p:blipFill>
        <p:spPr>
          <a:xfrm>
            <a:off x="2931" y="0"/>
            <a:ext cx="12186138" cy="6858000"/>
          </a:xfrm>
          <a:prstGeom prst="rect">
            <a:avLst/>
          </a:prstGeom>
        </p:spPr>
      </p:pic>
    </p:spTree>
    <p:extLst>
      <p:ext uri="{BB962C8B-B14F-4D97-AF65-F5344CB8AC3E}">
        <p14:creationId xmlns:p14="http://schemas.microsoft.com/office/powerpoint/2010/main" val="1501256826"/>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Başlık 1">
            <a:extLst>
              <a:ext uri="{FF2B5EF4-FFF2-40B4-BE49-F238E27FC236}">
                <a16:creationId xmlns:a16="http://schemas.microsoft.com/office/drawing/2014/main" id="{D4884FBD-E643-4B99-F3EE-F54892020ABD}"/>
              </a:ext>
            </a:extLst>
          </p:cNvPr>
          <p:cNvSpPr>
            <a:spLocks noGrp="1"/>
          </p:cNvSpPr>
          <p:nvPr>
            <p:ph type="title"/>
          </p:nvPr>
        </p:nvSpPr>
        <p:spPr/>
        <p:txBody>
          <a:bodyPr/>
          <a:lstStyle/>
          <a:p>
            <a:endParaRPr lang="tr-TR"/>
          </a:p>
        </p:txBody>
      </p:sp>
      <p:pic>
        <p:nvPicPr>
          <p:cNvPr id="5" name="İçerik Yer Tutucusu 4" descr="metin, yazı tipi, el yazısı, tasarım içeren bir resim&#10;&#10;Yapay zeka tarafından oluşturulmuş içerik yanlış olabilir.">
            <a:extLst>
              <a:ext uri="{FF2B5EF4-FFF2-40B4-BE49-F238E27FC236}">
                <a16:creationId xmlns:a16="http://schemas.microsoft.com/office/drawing/2014/main" id="{B6D6BB96-38B7-ABE8-AEE9-CECB6A7B349B}"/>
              </a:ext>
            </a:extLst>
          </p:cNvPr>
          <p:cNvPicPr>
            <a:picLocks noGrp="1" noChangeAspect="1"/>
          </p:cNvPicPr>
          <p:nvPr>
            <p:ph idx="1"/>
          </p:nvPr>
        </p:nvPicPr>
        <p:blipFill>
          <a:blip r:embed="rId2"/>
          <a:stretch>
            <a:fillRect/>
          </a:stretch>
        </p:blipFill>
        <p:spPr>
          <a:xfrm>
            <a:off x="0" y="0"/>
            <a:ext cx="12191999" cy="6858000"/>
          </a:xfrm>
        </p:spPr>
      </p:pic>
    </p:spTree>
    <p:extLst>
      <p:ext uri="{BB962C8B-B14F-4D97-AF65-F5344CB8AC3E}">
        <p14:creationId xmlns:p14="http://schemas.microsoft.com/office/powerpoint/2010/main" val="1003727317"/>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D412023-52C4-D5A8-DD3E-97B8C30E86B0}"/>
            </a:ext>
          </a:extLst>
        </p:cNvPr>
        <p:cNvGrpSpPr/>
        <p:nvPr/>
      </p:nvGrpSpPr>
      <p:grpSpPr>
        <a:xfrm>
          <a:off x="0" y="0"/>
          <a:ext cx="0" cy="0"/>
        </a:xfrm>
      </p:grpSpPr>
      <p:sp>
        <p:nvSpPr>
          <p:cNvPr id="2" name="Başlık 1">
            <a:extLst>
              <a:ext uri="{FF2B5EF4-FFF2-40B4-BE49-F238E27FC236}">
                <a16:creationId xmlns:a16="http://schemas.microsoft.com/office/drawing/2014/main" id="{0C9602DF-8B27-D090-7CFF-158601601F25}"/>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525E915C-3554-204F-92AD-C7F778107884}"/>
              </a:ext>
            </a:extLst>
          </p:cNvPr>
          <p:cNvSpPr>
            <a:spLocks noGrp="1"/>
          </p:cNvSpPr>
          <p:nvPr>
            <p:ph type="subTitle" idx="1"/>
          </p:nvPr>
        </p:nvSpPr>
        <p:spPr/>
        <p:txBody>
          <a:bodyPr/>
          <a:lstStyle/>
          <a:p>
            <a:endParaRPr lang="tr-TR"/>
          </a:p>
        </p:txBody>
      </p:sp>
      <p:pic>
        <p:nvPicPr>
          <p:cNvPr id="5" name="Resim 4" descr="metin, yazı tipi, el yazısı içeren bir resim&#10;&#10;Yapay zeka tarafından oluşturulmuş içerik yanlış olabilir.">
            <a:extLst>
              <a:ext uri="{FF2B5EF4-FFF2-40B4-BE49-F238E27FC236}">
                <a16:creationId xmlns:a16="http://schemas.microsoft.com/office/drawing/2014/main" id="{F7081866-5EAD-ACD8-C8F3-E81164BAD479}"/>
              </a:ext>
            </a:extLst>
          </p:cNvPr>
          <p:cNvPicPr>
            <a:picLocks noChangeAspect="1"/>
          </p:cNvPicPr>
          <p:nvPr/>
        </p:nvPicPr>
        <p:blipFill>
          <a:blip r:embed="rId2"/>
          <a:stretch>
            <a:fillRect/>
          </a:stretch>
        </p:blipFill>
        <p:spPr>
          <a:xfrm>
            <a:off x="-1" y="0"/>
            <a:ext cx="12151161" cy="6858000"/>
          </a:xfrm>
          <a:prstGeom prst="rect">
            <a:avLst/>
          </a:prstGeom>
        </p:spPr>
      </p:pic>
    </p:spTree>
    <p:extLst>
      <p:ext uri="{BB962C8B-B14F-4D97-AF65-F5344CB8AC3E}">
        <p14:creationId xmlns:p14="http://schemas.microsoft.com/office/powerpoint/2010/main" val="2964047661"/>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40DE3A1-1B43-DCBB-13D3-0E136719B05A}"/>
            </a:ext>
          </a:extLst>
        </p:cNvPr>
        <p:cNvGrpSpPr/>
        <p:nvPr/>
      </p:nvGrpSpPr>
      <p:grpSpPr>
        <a:xfrm>
          <a:off x="0" y="0"/>
          <a:ext cx="0" cy="0"/>
        </a:xfrm>
      </p:grpSpPr>
      <p:sp>
        <p:nvSpPr>
          <p:cNvPr id="2" name="Başlık 1">
            <a:extLst>
              <a:ext uri="{FF2B5EF4-FFF2-40B4-BE49-F238E27FC236}">
                <a16:creationId xmlns:a16="http://schemas.microsoft.com/office/drawing/2014/main" id="{80A20987-96C8-66CD-E77F-C780746FC403}"/>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79CD812-239A-6C29-5C14-C5A88AB47884}"/>
              </a:ext>
            </a:extLst>
          </p:cNvPr>
          <p:cNvSpPr>
            <a:spLocks noGrp="1"/>
          </p:cNvSpPr>
          <p:nvPr>
            <p:ph type="subTitle" idx="1"/>
          </p:nvPr>
        </p:nvSpPr>
        <p:spPr/>
        <p:txBody>
          <a:bodyPr/>
          <a:lstStyle/>
          <a:p>
            <a:endParaRPr lang="tr-TR"/>
          </a:p>
        </p:txBody>
      </p:sp>
      <p:pic>
        <p:nvPicPr>
          <p:cNvPr id="5" name="Resim 4" descr="metin, yazı tipi, tasarım içeren bir resim&#10;&#10;Yapay zeka tarafından oluşturulmuş içerik yanlış olabilir.">
            <a:extLst>
              <a:ext uri="{FF2B5EF4-FFF2-40B4-BE49-F238E27FC236}">
                <a16:creationId xmlns:a16="http://schemas.microsoft.com/office/drawing/2014/main" id="{9A98FB87-C8DB-7574-762C-998DF36C9F4F}"/>
              </a:ext>
            </a:extLst>
          </p:cNvPr>
          <p:cNvPicPr>
            <a:picLocks noChangeAspect="1"/>
          </p:cNvPicPr>
          <p:nvPr/>
        </p:nvPicPr>
        <p:blipFill>
          <a:blip r:embed="rId2"/>
          <a:stretch>
            <a:fillRect/>
          </a:stretch>
        </p:blipFill>
        <p:spPr>
          <a:xfrm>
            <a:off x="-1" y="7882"/>
            <a:ext cx="12206049" cy="6850118"/>
          </a:xfrm>
          <a:prstGeom prst="rect">
            <a:avLst/>
          </a:prstGeom>
        </p:spPr>
      </p:pic>
    </p:spTree>
    <p:extLst>
      <p:ext uri="{BB962C8B-B14F-4D97-AF65-F5344CB8AC3E}">
        <p14:creationId xmlns:p14="http://schemas.microsoft.com/office/powerpoint/2010/main" val="1812755074"/>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80B6C8B-8C26-579B-DBA7-D499571511DF}"/>
            </a:ext>
          </a:extLst>
        </p:cNvPr>
        <p:cNvGrpSpPr/>
        <p:nvPr/>
      </p:nvGrpSpPr>
      <p:grpSpPr>
        <a:xfrm>
          <a:off x="0" y="0"/>
          <a:ext cx="0" cy="0"/>
        </a:xfrm>
      </p:grpSpPr>
      <p:sp>
        <p:nvSpPr>
          <p:cNvPr id="2" name="Başlık 1">
            <a:extLst>
              <a:ext uri="{FF2B5EF4-FFF2-40B4-BE49-F238E27FC236}">
                <a16:creationId xmlns:a16="http://schemas.microsoft.com/office/drawing/2014/main" id="{A1B0B182-5AFE-F5EA-14A4-CA35DA3D08F6}"/>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F66585B7-EB33-0AA6-5755-3C330FFA023A}"/>
              </a:ext>
            </a:extLst>
          </p:cNvPr>
          <p:cNvSpPr>
            <a:spLocks noGrp="1"/>
          </p:cNvSpPr>
          <p:nvPr>
            <p:ph type="subTitle" idx="1"/>
          </p:nvPr>
        </p:nvSpPr>
        <p:spPr/>
        <p:txBody>
          <a:bodyPr/>
          <a:lstStyle/>
          <a:p>
            <a:endParaRPr lang="tr-TR"/>
          </a:p>
        </p:txBody>
      </p:sp>
      <p:pic>
        <p:nvPicPr>
          <p:cNvPr id="5" name="Resim 4" descr="metin, yazı tipi, tasarım içeren bir resim&#10;&#10;Yapay zeka tarafından oluşturulmuş içerik yanlış olabilir.">
            <a:extLst>
              <a:ext uri="{FF2B5EF4-FFF2-40B4-BE49-F238E27FC236}">
                <a16:creationId xmlns:a16="http://schemas.microsoft.com/office/drawing/2014/main" id="{93720CDF-4113-A5F6-E0F0-ADD6CBF16EE4}"/>
              </a:ext>
            </a:extLst>
          </p:cNvPr>
          <p:cNvPicPr>
            <a:picLocks noChangeAspect="1"/>
          </p:cNvPicPr>
          <p:nvPr/>
        </p:nvPicPr>
        <p:blipFill>
          <a:blip r:embed="rId2"/>
          <a:stretch>
            <a:fillRect/>
          </a:stretch>
        </p:blipFill>
        <p:spPr>
          <a:xfrm>
            <a:off x="29711" y="0"/>
            <a:ext cx="12132580" cy="6858000"/>
          </a:xfrm>
          <a:prstGeom prst="rect">
            <a:avLst/>
          </a:prstGeom>
        </p:spPr>
      </p:pic>
    </p:spTree>
    <p:extLst>
      <p:ext uri="{BB962C8B-B14F-4D97-AF65-F5344CB8AC3E}">
        <p14:creationId xmlns:p14="http://schemas.microsoft.com/office/powerpoint/2010/main" val="1961170049"/>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909EC782-81D4-5347-2F9A-65ABF84FA8A6}"/>
            </a:ext>
          </a:extLst>
        </p:cNvPr>
        <p:cNvGrpSpPr/>
        <p:nvPr/>
      </p:nvGrpSpPr>
      <p:grpSpPr>
        <a:xfrm>
          <a:off x="0" y="0"/>
          <a:ext cx="0" cy="0"/>
        </a:xfrm>
      </p:grpSpPr>
      <p:sp>
        <p:nvSpPr>
          <p:cNvPr id="2" name="Başlık 1">
            <a:extLst>
              <a:ext uri="{FF2B5EF4-FFF2-40B4-BE49-F238E27FC236}">
                <a16:creationId xmlns:a16="http://schemas.microsoft.com/office/drawing/2014/main" id="{93812078-976D-28AE-0B01-8308CD294DAF}"/>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766F1A9D-0125-BE41-2371-5FA9E01BC789}"/>
              </a:ext>
            </a:extLst>
          </p:cNvPr>
          <p:cNvSpPr>
            <a:spLocks noGrp="1"/>
          </p:cNvSpPr>
          <p:nvPr>
            <p:ph type="subTitle" idx="1"/>
          </p:nvPr>
        </p:nvSpPr>
        <p:spPr/>
        <p:txBody>
          <a:bodyPr/>
          <a:lstStyle/>
          <a:p>
            <a:endParaRPr lang="tr-TR"/>
          </a:p>
        </p:txBody>
      </p:sp>
      <p:pic>
        <p:nvPicPr>
          <p:cNvPr id="5" name="Resim 4" descr="metin, yazı tipi, mektup, harf, el yazısı içeren bir resim&#10;&#10;Yapay zeka tarafından oluşturulmuş içerik yanlış olabilir.">
            <a:extLst>
              <a:ext uri="{FF2B5EF4-FFF2-40B4-BE49-F238E27FC236}">
                <a16:creationId xmlns:a16="http://schemas.microsoft.com/office/drawing/2014/main" id="{62C83147-8CAB-C0B5-6729-1A66B98BE34E}"/>
              </a:ext>
            </a:extLst>
          </p:cNvPr>
          <p:cNvPicPr>
            <a:picLocks noChangeAspect="1"/>
          </p:cNvPicPr>
          <p:nvPr/>
        </p:nvPicPr>
        <p:blipFill>
          <a:blip r:embed="rId2"/>
          <a:stretch>
            <a:fillRect/>
          </a:stretch>
        </p:blipFill>
        <p:spPr>
          <a:xfrm>
            <a:off x="1756" y="0"/>
            <a:ext cx="12188490" cy="6858000"/>
          </a:xfrm>
          <a:prstGeom prst="rect">
            <a:avLst/>
          </a:prstGeom>
        </p:spPr>
      </p:pic>
    </p:spTree>
    <p:extLst>
      <p:ext uri="{BB962C8B-B14F-4D97-AF65-F5344CB8AC3E}">
        <p14:creationId xmlns:p14="http://schemas.microsoft.com/office/powerpoint/2010/main" val="43733109"/>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5709B38E-B846-A9B7-730B-1698EDC8E2FB}"/>
            </a:ext>
          </a:extLst>
        </p:cNvPr>
        <p:cNvGrpSpPr/>
        <p:nvPr/>
      </p:nvGrpSpPr>
      <p:grpSpPr>
        <a:xfrm>
          <a:off x="0" y="0"/>
          <a:ext cx="0" cy="0"/>
        </a:xfrm>
      </p:grpSpPr>
      <p:sp>
        <p:nvSpPr>
          <p:cNvPr id="2" name="Başlık 1">
            <a:extLst>
              <a:ext uri="{FF2B5EF4-FFF2-40B4-BE49-F238E27FC236}">
                <a16:creationId xmlns:a16="http://schemas.microsoft.com/office/drawing/2014/main" id="{DBCE05B5-3C5D-8E35-942C-13E9781C6AF7}"/>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5515CD83-C35D-A3F2-5013-28CF5246AC12}"/>
              </a:ext>
            </a:extLst>
          </p:cNvPr>
          <p:cNvSpPr>
            <a:spLocks noGrp="1"/>
          </p:cNvSpPr>
          <p:nvPr>
            <p:ph type="subTitle" idx="1"/>
          </p:nvPr>
        </p:nvSpPr>
        <p:spPr/>
        <p:txBody>
          <a:bodyPr/>
          <a:lstStyle/>
          <a:p>
            <a:endParaRPr lang="tr-TR"/>
          </a:p>
        </p:txBody>
      </p:sp>
      <p:pic>
        <p:nvPicPr>
          <p:cNvPr id="5" name="Resim 4" descr="metin, yazı tipi, el yazısı, ekran görüntüsü içeren bir resim&#10;&#10;Yapay zeka tarafından oluşturulmuş içerik yanlış olabilir.">
            <a:extLst>
              <a:ext uri="{FF2B5EF4-FFF2-40B4-BE49-F238E27FC236}">
                <a16:creationId xmlns:a16="http://schemas.microsoft.com/office/drawing/2014/main" id="{A1AC645C-9261-40C0-9E87-5D30674F61D6}"/>
              </a:ext>
            </a:extLst>
          </p:cNvPr>
          <p:cNvPicPr>
            <a:picLocks noChangeAspect="1"/>
          </p:cNvPicPr>
          <p:nvPr/>
        </p:nvPicPr>
        <p:blipFill>
          <a:blip r:embed="rId2"/>
          <a:stretch>
            <a:fillRect/>
          </a:stretch>
        </p:blipFill>
        <p:spPr>
          <a:xfrm>
            <a:off x="-1" y="7238"/>
            <a:ext cx="12204899" cy="6850762"/>
          </a:xfrm>
          <a:prstGeom prst="rect">
            <a:avLst/>
          </a:prstGeom>
        </p:spPr>
      </p:pic>
    </p:spTree>
    <p:extLst>
      <p:ext uri="{BB962C8B-B14F-4D97-AF65-F5344CB8AC3E}">
        <p14:creationId xmlns:p14="http://schemas.microsoft.com/office/powerpoint/2010/main" val="3517091606"/>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A05F734-99D9-6BF0-DC39-B0F21A3EB4E7}"/>
            </a:ext>
          </a:extLst>
        </p:cNvPr>
        <p:cNvGrpSpPr/>
        <p:nvPr/>
      </p:nvGrpSpPr>
      <p:grpSpPr>
        <a:xfrm>
          <a:off x="0" y="0"/>
          <a:ext cx="0" cy="0"/>
        </a:xfrm>
      </p:grpSpPr>
      <p:sp>
        <p:nvSpPr>
          <p:cNvPr id="2" name="Başlık 1">
            <a:extLst>
              <a:ext uri="{FF2B5EF4-FFF2-40B4-BE49-F238E27FC236}">
                <a16:creationId xmlns:a16="http://schemas.microsoft.com/office/drawing/2014/main" id="{8C914A14-E3EE-6541-A9B8-50C6523106D9}"/>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A0044D6-FF70-644F-D0EA-5111F0002B96}"/>
              </a:ext>
            </a:extLst>
          </p:cNvPr>
          <p:cNvSpPr>
            <a:spLocks noGrp="1"/>
          </p:cNvSpPr>
          <p:nvPr>
            <p:ph type="subTitle" idx="1"/>
          </p:nvPr>
        </p:nvSpPr>
        <p:spPr/>
        <p:txBody>
          <a:bodyPr/>
          <a:lstStyle/>
          <a:p>
            <a:endParaRPr lang="tr-TR"/>
          </a:p>
        </p:txBody>
      </p:sp>
      <p:pic>
        <p:nvPicPr>
          <p:cNvPr id="5" name="Resim 4" descr="metin, yazı tipi, el yazısı, hat sanatı, kaligrafi içeren bir resim&#10;&#10;Yapay zeka tarafından oluşturulmuş içerik yanlış olabilir.">
            <a:extLst>
              <a:ext uri="{FF2B5EF4-FFF2-40B4-BE49-F238E27FC236}">
                <a16:creationId xmlns:a16="http://schemas.microsoft.com/office/drawing/2014/main" id="{31D169CE-BB53-AD06-922F-C3FC8B073832}"/>
              </a:ext>
            </a:extLst>
          </p:cNvPr>
          <p:cNvPicPr>
            <a:picLocks noChangeAspect="1"/>
          </p:cNvPicPr>
          <p:nvPr/>
        </p:nvPicPr>
        <p:blipFill>
          <a:blip r:embed="rId2"/>
          <a:stretch>
            <a:fillRect/>
          </a:stretch>
        </p:blipFill>
        <p:spPr>
          <a:xfrm>
            <a:off x="29711" y="0"/>
            <a:ext cx="12132580" cy="6858000"/>
          </a:xfrm>
          <a:prstGeom prst="rect">
            <a:avLst/>
          </a:prstGeom>
        </p:spPr>
      </p:pic>
    </p:spTree>
    <p:extLst>
      <p:ext uri="{BB962C8B-B14F-4D97-AF65-F5344CB8AC3E}">
        <p14:creationId xmlns:p14="http://schemas.microsoft.com/office/powerpoint/2010/main" val="1900727970"/>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DCF341E-6E31-E3C3-6FC5-CD6C4D912923}"/>
            </a:ext>
          </a:extLst>
        </p:cNvPr>
        <p:cNvGrpSpPr/>
        <p:nvPr/>
      </p:nvGrpSpPr>
      <p:grpSpPr>
        <a:xfrm>
          <a:off x="0" y="0"/>
          <a:ext cx="0" cy="0"/>
        </a:xfrm>
      </p:grpSpPr>
      <p:sp>
        <p:nvSpPr>
          <p:cNvPr id="2" name="Başlık 1">
            <a:extLst>
              <a:ext uri="{FF2B5EF4-FFF2-40B4-BE49-F238E27FC236}">
                <a16:creationId xmlns:a16="http://schemas.microsoft.com/office/drawing/2014/main" id="{0CF14000-22C5-E642-D36B-54E6D756FDBF}"/>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1B973D24-61F9-E99F-DA2C-683057364B81}"/>
              </a:ext>
            </a:extLst>
          </p:cNvPr>
          <p:cNvSpPr>
            <a:spLocks noGrp="1"/>
          </p:cNvSpPr>
          <p:nvPr>
            <p:ph type="subTitle" idx="1"/>
          </p:nvPr>
        </p:nvSpPr>
        <p:spPr/>
        <p:txBody>
          <a:bodyPr/>
          <a:lstStyle/>
          <a:p>
            <a:endParaRPr lang="tr-TR"/>
          </a:p>
        </p:txBody>
      </p:sp>
      <p:pic>
        <p:nvPicPr>
          <p:cNvPr id="5" name="Resim 4" descr="metin, yazı tipi, el yazısı, tasarım içeren bir resim&#10;&#10;Yapay zeka tarafından oluşturulmuş içerik yanlış olabilir.">
            <a:extLst>
              <a:ext uri="{FF2B5EF4-FFF2-40B4-BE49-F238E27FC236}">
                <a16:creationId xmlns:a16="http://schemas.microsoft.com/office/drawing/2014/main" id="{08AFC440-5426-F8F8-ACD5-11382AEE85ED}"/>
              </a:ext>
            </a:extLst>
          </p:cNvPr>
          <p:cNvPicPr>
            <a:picLocks noChangeAspect="1"/>
          </p:cNvPicPr>
          <p:nvPr/>
        </p:nvPicPr>
        <p:blipFill>
          <a:blip r:embed="rId2"/>
          <a:stretch>
            <a:fillRect/>
          </a:stretch>
        </p:blipFill>
        <p:spPr>
          <a:xfrm>
            <a:off x="0" y="0"/>
            <a:ext cx="12220094" cy="6858000"/>
          </a:xfrm>
          <a:prstGeom prst="rect">
            <a:avLst/>
          </a:prstGeom>
        </p:spPr>
      </p:pic>
    </p:spTree>
    <p:extLst>
      <p:ext uri="{BB962C8B-B14F-4D97-AF65-F5344CB8AC3E}">
        <p14:creationId xmlns:p14="http://schemas.microsoft.com/office/powerpoint/2010/main" val="2897035593"/>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5FAD9B85-F29F-9DE2-2B4A-64BE2A396753}"/>
            </a:ext>
          </a:extLst>
        </p:cNvPr>
        <p:cNvGrpSpPr/>
        <p:nvPr/>
      </p:nvGrpSpPr>
      <p:grpSpPr>
        <a:xfrm>
          <a:off x="0" y="0"/>
          <a:ext cx="0" cy="0"/>
        </a:xfrm>
      </p:grpSpPr>
      <p:sp>
        <p:nvSpPr>
          <p:cNvPr id="2" name="Başlık 1">
            <a:extLst>
              <a:ext uri="{FF2B5EF4-FFF2-40B4-BE49-F238E27FC236}">
                <a16:creationId xmlns:a16="http://schemas.microsoft.com/office/drawing/2014/main" id="{B2445900-78C3-A91A-0D9A-746C82C21C5C}"/>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D3E2EBE1-15FC-5C83-A3EF-0B373819BFC1}"/>
              </a:ext>
            </a:extLst>
          </p:cNvPr>
          <p:cNvSpPr>
            <a:spLocks noGrp="1"/>
          </p:cNvSpPr>
          <p:nvPr>
            <p:ph type="subTitle" idx="1"/>
          </p:nvPr>
        </p:nvSpPr>
        <p:spPr/>
        <p:txBody>
          <a:bodyPr/>
          <a:lstStyle/>
          <a:p>
            <a:endParaRPr lang="tr-TR"/>
          </a:p>
        </p:txBody>
      </p:sp>
      <p:pic>
        <p:nvPicPr>
          <p:cNvPr id="5" name="Resim 4" descr="metin, yazı tipi, tasarım içeren bir resim&#10;&#10;Yapay zeka tarafından oluşturulmuş içerik yanlış olabilir.">
            <a:extLst>
              <a:ext uri="{FF2B5EF4-FFF2-40B4-BE49-F238E27FC236}">
                <a16:creationId xmlns:a16="http://schemas.microsoft.com/office/drawing/2014/main" id="{DD4819CA-122E-8917-E293-895C5D0D77B8}"/>
              </a:ext>
            </a:extLst>
          </p:cNvPr>
          <p:cNvPicPr>
            <a:picLocks noChangeAspect="1"/>
          </p:cNvPicPr>
          <p:nvPr/>
        </p:nvPicPr>
        <p:blipFill>
          <a:blip r:embed="rId2"/>
          <a:stretch>
            <a:fillRect/>
          </a:stretch>
        </p:blipFill>
        <p:spPr>
          <a:xfrm>
            <a:off x="0" y="18393"/>
            <a:ext cx="12224878" cy="6839607"/>
          </a:xfrm>
          <a:prstGeom prst="rect">
            <a:avLst/>
          </a:prstGeom>
        </p:spPr>
      </p:pic>
    </p:spTree>
    <p:extLst>
      <p:ext uri="{BB962C8B-B14F-4D97-AF65-F5344CB8AC3E}">
        <p14:creationId xmlns:p14="http://schemas.microsoft.com/office/powerpoint/2010/main" val="3826499411"/>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BF9C4E9-9D8A-2CD4-64A5-6BC6C79BCF56}"/>
            </a:ext>
          </a:extLst>
        </p:cNvPr>
        <p:cNvGrpSpPr/>
        <p:nvPr/>
      </p:nvGrpSpPr>
      <p:grpSpPr>
        <a:xfrm>
          <a:off x="0" y="0"/>
          <a:ext cx="0" cy="0"/>
        </a:xfrm>
      </p:grpSpPr>
      <p:sp>
        <p:nvSpPr>
          <p:cNvPr id="2" name="Başlık 1">
            <a:extLst>
              <a:ext uri="{FF2B5EF4-FFF2-40B4-BE49-F238E27FC236}">
                <a16:creationId xmlns:a16="http://schemas.microsoft.com/office/drawing/2014/main" id="{570A4477-8A07-6D21-E593-3A501A8530AE}"/>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C2772533-0A13-7AF2-A13D-E7A160843C62}"/>
              </a:ext>
            </a:extLst>
          </p:cNvPr>
          <p:cNvSpPr>
            <a:spLocks noGrp="1"/>
          </p:cNvSpPr>
          <p:nvPr>
            <p:ph type="subTitle" idx="1"/>
          </p:nvPr>
        </p:nvSpPr>
        <p:spPr/>
        <p:txBody>
          <a:bodyPr/>
          <a:lstStyle/>
          <a:p>
            <a:endParaRPr lang="tr-TR"/>
          </a:p>
        </p:txBody>
      </p:sp>
      <p:pic>
        <p:nvPicPr>
          <p:cNvPr id="5" name="Resim 4" descr="giyim, adam, insan, takım elbise, kişi, şahıs içeren bir resim&#10;&#10;Yapay zeka tarafından oluşturulmuş içerik yanlış olabilir.">
            <a:extLst>
              <a:ext uri="{FF2B5EF4-FFF2-40B4-BE49-F238E27FC236}">
                <a16:creationId xmlns:a16="http://schemas.microsoft.com/office/drawing/2014/main" id="{5DA62C55-47D2-F161-6388-DC1EF5676DF0}"/>
              </a:ext>
            </a:extLst>
          </p:cNvPr>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4113848752"/>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B82C16F-1407-A02C-110C-9BF3B8F0B701}"/>
            </a:ext>
          </a:extLst>
        </p:cNvPr>
        <p:cNvGrpSpPr/>
        <p:nvPr/>
      </p:nvGrpSpPr>
      <p:grpSpPr>
        <a:xfrm>
          <a:off x="0" y="0"/>
          <a:ext cx="0" cy="0"/>
        </a:xfrm>
      </p:grpSpPr>
      <p:sp>
        <p:nvSpPr>
          <p:cNvPr id="2" name="Başlık 1">
            <a:extLst>
              <a:ext uri="{FF2B5EF4-FFF2-40B4-BE49-F238E27FC236}">
                <a16:creationId xmlns:a16="http://schemas.microsoft.com/office/drawing/2014/main" id="{4788133F-0A60-399A-D75F-EF434C1A5125}"/>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D5F2BF5-C139-DBD5-8A5D-A58588072DE0}"/>
              </a:ext>
            </a:extLst>
          </p:cNvPr>
          <p:cNvSpPr>
            <a:spLocks noGrp="1"/>
          </p:cNvSpPr>
          <p:nvPr>
            <p:ph type="subTitle" idx="1"/>
          </p:nvPr>
        </p:nvSpPr>
        <p:spPr/>
        <p:txBody>
          <a:bodyPr/>
          <a:lstStyle/>
          <a:p>
            <a:endParaRPr lang="tr-TR"/>
          </a:p>
        </p:txBody>
      </p:sp>
      <p:pic>
        <p:nvPicPr>
          <p:cNvPr id="5" name="Resim 4" descr="metin, yazı tipi, mektup, harf, el yazısı içeren bir resim&#10;&#10;Yapay zeka tarafından oluşturulmuş içerik yanlış olabilir.">
            <a:extLst>
              <a:ext uri="{FF2B5EF4-FFF2-40B4-BE49-F238E27FC236}">
                <a16:creationId xmlns:a16="http://schemas.microsoft.com/office/drawing/2014/main" id="{589F0727-FDCA-0286-325B-96C2077DBAEE}"/>
              </a:ext>
            </a:extLst>
          </p:cNvPr>
          <p:cNvPicPr>
            <a:picLocks noChangeAspect="1"/>
          </p:cNvPicPr>
          <p:nvPr/>
        </p:nvPicPr>
        <p:blipFill>
          <a:blip r:embed="rId2"/>
          <a:stretch>
            <a:fillRect/>
          </a:stretch>
        </p:blipFill>
        <p:spPr>
          <a:xfrm>
            <a:off x="0" y="7129"/>
            <a:ext cx="12204702" cy="6850871"/>
          </a:xfrm>
          <a:prstGeom prst="rect">
            <a:avLst/>
          </a:prstGeom>
        </p:spPr>
      </p:pic>
    </p:spTree>
    <p:extLst>
      <p:ext uri="{BB962C8B-B14F-4D97-AF65-F5344CB8AC3E}">
        <p14:creationId xmlns:p14="http://schemas.microsoft.com/office/powerpoint/2010/main" val="4190922358"/>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D83895B7-DB77-C310-8A09-F97B1C22A2D3}"/>
            </a:ext>
          </a:extLst>
        </p:cNvPr>
        <p:cNvGrpSpPr/>
        <p:nvPr/>
      </p:nvGrpSpPr>
      <p:grpSpPr>
        <a:xfrm>
          <a:off x="0" y="0"/>
          <a:ext cx="0" cy="0"/>
        </a:xfrm>
      </p:grpSpPr>
      <p:sp>
        <p:nvSpPr>
          <p:cNvPr id="2" name="Başlık 1">
            <a:extLst>
              <a:ext uri="{FF2B5EF4-FFF2-40B4-BE49-F238E27FC236}">
                <a16:creationId xmlns:a16="http://schemas.microsoft.com/office/drawing/2014/main" id="{D252EEC4-2BEB-6881-325D-D710E0C0BBE9}"/>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D33D128-BD81-45E4-F587-2BADF27F2AB0}"/>
              </a:ext>
            </a:extLst>
          </p:cNvPr>
          <p:cNvSpPr>
            <a:spLocks noGrp="1"/>
          </p:cNvSpPr>
          <p:nvPr>
            <p:ph type="subTitle" idx="1"/>
          </p:nvPr>
        </p:nvSpPr>
        <p:spPr/>
        <p:txBody>
          <a:bodyPr/>
          <a:lstStyle/>
          <a:p>
            <a:endParaRPr lang="tr-TR"/>
          </a:p>
        </p:txBody>
      </p:sp>
      <p:pic>
        <p:nvPicPr>
          <p:cNvPr id="5" name="Resim 4" descr="metin, yazı tipi, tasarım içeren bir resim&#10;&#10;Yapay zeka tarafından oluşturulmuş içerik yanlış olabilir.">
            <a:extLst>
              <a:ext uri="{FF2B5EF4-FFF2-40B4-BE49-F238E27FC236}">
                <a16:creationId xmlns:a16="http://schemas.microsoft.com/office/drawing/2014/main" id="{E0BC3C84-39B7-23D8-E664-28D086C92264}"/>
              </a:ext>
            </a:extLst>
          </p:cNvPr>
          <p:cNvPicPr>
            <a:picLocks noChangeAspect="1"/>
          </p:cNvPicPr>
          <p:nvPr/>
        </p:nvPicPr>
        <p:blipFill>
          <a:blip r:embed="rId2"/>
          <a:stretch>
            <a:fillRect/>
          </a:stretch>
        </p:blipFill>
        <p:spPr>
          <a:xfrm>
            <a:off x="7516" y="0"/>
            <a:ext cx="12176968" cy="6858000"/>
          </a:xfrm>
          <a:prstGeom prst="rect">
            <a:avLst/>
          </a:prstGeom>
        </p:spPr>
      </p:pic>
    </p:spTree>
    <p:extLst>
      <p:ext uri="{BB962C8B-B14F-4D97-AF65-F5344CB8AC3E}">
        <p14:creationId xmlns:p14="http://schemas.microsoft.com/office/powerpoint/2010/main" val="188793414"/>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C0C5E330-41F6-41DB-1D5C-B0876BB9DF1B}"/>
            </a:ext>
          </a:extLst>
        </p:cNvPr>
        <p:cNvGrpSpPr/>
        <p:nvPr/>
      </p:nvGrpSpPr>
      <p:grpSpPr>
        <a:xfrm>
          <a:off x="0" y="0"/>
          <a:ext cx="0" cy="0"/>
        </a:xfrm>
      </p:grpSpPr>
      <p:sp>
        <p:nvSpPr>
          <p:cNvPr id="2" name="Başlık 1">
            <a:extLst>
              <a:ext uri="{FF2B5EF4-FFF2-40B4-BE49-F238E27FC236}">
                <a16:creationId xmlns:a16="http://schemas.microsoft.com/office/drawing/2014/main" id="{26E9EB9A-A14B-5EDC-D4D0-5A49B33307B3}"/>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2536ED2-0593-36B1-9C0E-64AA16D4B08F}"/>
              </a:ext>
            </a:extLst>
          </p:cNvPr>
          <p:cNvSpPr>
            <a:spLocks noGrp="1"/>
          </p:cNvSpPr>
          <p:nvPr>
            <p:ph type="subTitle" idx="1"/>
          </p:nvPr>
        </p:nvSpPr>
        <p:spPr/>
        <p:txBody>
          <a:bodyPr/>
          <a:lstStyle/>
          <a:p>
            <a:endParaRPr lang="tr-TR"/>
          </a:p>
        </p:txBody>
      </p:sp>
      <p:pic>
        <p:nvPicPr>
          <p:cNvPr id="5" name="Resim 4" descr="metin, yazı tipi, ekran görüntüsü, çizgi içeren bir resim&#10;&#10;Yapay zeka tarafından oluşturulmuş içerik yanlış olabilir.">
            <a:extLst>
              <a:ext uri="{FF2B5EF4-FFF2-40B4-BE49-F238E27FC236}">
                <a16:creationId xmlns:a16="http://schemas.microsoft.com/office/drawing/2014/main" id="{1197CCCB-9CEE-9658-BE50-981408607420}"/>
              </a:ext>
            </a:extLst>
          </p:cNvPr>
          <p:cNvPicPr>
            <a:picLocks noChangeAspect="1"/>
          </p:cNvPicPr>
          <p:nvPr/>
        </p:nvPicPr>
        <p:blipFill>
          <a:blip r:embed="rId2"/>
          <a:stretch>
            <a:fillRect/>
          </a:stretch>
        </p:blipFill>
        <p:spPr>
          <a:xfrm>
            <a:off x="0" y="19300"/>
            <a:ext cx="12226508" cy="6838699"/>
          </a:xfrm>
          <a:prstGeom prst="rect">
            <a:avLst/>
          </a:prstGeom>
        </p:spPr>
      </p:pic>
    </p:spTree>
    <p:extLst>
      <p:ext uri="{BB962C8B-B14F-4D97-AF65-F5344CB8AC3E}">
        <p14:creationId xmlns:p14="http://schemas.microsoft.com/office/powerpoint/2010/main" val="4118399189"/>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DDB79509-C96D-B607-A9E7-A26782BDF1F2}"/>
            </a:ext>
          </a:extLst>
        </p:cNvPr>
        <p:cNvGrpSpPr/>
        <p:nvPr/>
      </p:nvGrpSpPr>
      <p:grpSpPr>
        <a:xfrm>
          <a:off x="0" y="0"/>
          <a:ext cx="0" cy="0"/>
        </a:xfrm>
      </p:grpSpPr>
      <p:sp>
        <p:nvSpPr>
          <p:cNvPr id="2" name="Başlık 1">
            <a:extLst>
              <a:ext uri="{FF2B5EF4-FFF2-40B4-BE49-F238E27FC236}">
                <a16:creationId xmlns:a16="http://schemas.microsoft.com/office/drawing/2014/main" id="{7EA750B3-CD8C-7843-F6AC-1F4CE91A60E0}"/>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E4D13051-9AE1-8A45-2F47-7600056BF5CD}"/>
              </a:ext>
            </a:extLst>
          </p:cNvPr>
          <p:cNvSpPr>
            <a:spLocks noGrp="1"/>
          </p:cNvSpPr>
          <p:nvPr>
            <p:ph type="subTitle" idx="1"/>
          </p:nvPr>
        </p:nvSpPr>
        <p:spPr/>
        <p:txBody>
          <a:bodyPr/>
          <a:lstStyle/>
          <a:p>
            <a:endParaRPr lang="tr-TR"/>
          </a:p>
        </p:txBody>
      </p:sp>
      <p:pic>
        <p:nvPicPr>
          <p:cNvPr id="5" name="Resim 4" descr="metin, yazı tipi, ekran görüntüsü, beyaz içeren bir resim&#10;&#10;Yapay zeka tarafından oluşturulmuş içerik yanlış olabilir.">
            <a:extLst>
              <a:ext uri="{FF2B5EF4-FFF2-40B4-BE49-F238E27FC236}">
                <a16:creationId xmlns:a16="http://schemas.microsoft.com/office/drawing/2014/main" id="{CD5D40F6-ED62-43B9-7E99-04686A11E974}"/>
              </a:ext>
            </a:extLst>
          </p:cNvPr>
          <p:cNvPicPr>
            <a:picLocks noChangeAspect="1"/>
          </p:cNvPicPr>
          <p:nvPr/>
        </p:nvPicPr>
        <p:blipFill>
          <a:blip r:embed="rId2"/>
          <a:stretch>
            <a:fillRect/>
          </a:stretch>
        </p:blipFill>
        <p:spPr>
          <a:xfrm>
            <a:off x="0" y="2379"/>
            <a:ext cx="12196234" cy="6855621"/>
          </a:xfrm>
          <a:prstGeom prst="rect">
            <a:avLst/>
          </a:prstGeom>
        </p:spPr>
      </p:pic>
    </p:spTree>
    <p:extLst>
      <p:ext uri="{BB962C8B-B14F-4D97-AF65-F5344CB8AC3E}">
        <p14:creationId xmlns:p14="http://schemas.microsoft.com/office/powerpoint/2010/main" val="1577863149"/>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999B659D-B3E2-10E4-9F3A-C8D9616AB0C9}"/>
            </a:ext>
          </a:extLst>
        </p:cNvPr>
        <p:cNvGrpSpPr/>
        <p:nvPr/>
      </p:nvGrpSpPr>
      <p:grpSpPr>
        <a:xfrm>
          <a:off x="0" y="0"/>
          <a:ext cx="0" cy="0"/>
        </a:xfrm>
      </p:grpSpPr>
      <p:sp>
        <p:nvSpPr>
          <p:cNvPr id="2" name="Başlık 1">
            <a:extLst>
              <a:ext uri="{FF2B5EF4-FFF2-40B4-BE49-F238E27FC236}">
                <a16:creationId xmlns:a16="http://schemas.microsoft.com/office/drawing/2014/main" id="{AD0ACE0D-1FD3-8A09-CF79-2337282B7E77}"/>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3B9AC78-BE79-97E1-A30A-AE546F0D389A}"/>
              </a:ext>
            </a:extLst>
          </p:cNvPr>
          <p:cNvSpPr>
            <a:spLocks noGrp="1"/>
          </p:cNvSpPr>
          <p:nvPr>
            <p:ph type="subTitle" idx="1"/>
          </p:nvPr>
        </p:nvSpPr>
        <p:spPr/>
        <p:txBody>
          <a:bodyPr/>
          <a:lstStyle/>
          <a:p>
            <a:endParaRPr lang="tr-TR"/>
          </a:p>
        </p:txBody>
      </p:sp>
      <p:pic>
        <p:nvPicPr>
          <p:cNvPr id="5" name="Resim 4" descr="metin, yazı tipi, el yazısı, ekran görüntüsü içeren bir resim&#10;&#10;Yapay zeka tarafından oluşturulmuş içerik yanlış olabilir.">
            <a:extLst>
              <a:ext uri="{FF2B5EF4-FFF2-40B4-BE49-F238E27FC236}">
                <a16:creationId xmlns:a16="http://schemas.microsoft.com/office/drawing/2014/main" id="{FF143B20-AAAC-35C9-40E7-31DC64E92A7C}"/>
              </a:ext>
            </a:extLst>
          </p:cNvPr>
          <p:cNvPicPr>
            <a:picLocks noChangeAspect="1"/>
          </p:cNvPicPr>
          <p:nvPr/>
        </p:nvPicPr>
        <p:blipFill>
          <a:blip r:embed="rId2"/>
          <a:stretch>
            <a:fillRect/>
          </a:stretch>
        </p:blipFill>
        <p:spPr>
          <a:xfrm>
            <a:off x="73891" y="0"/>
            <a:ext cx="12207072" cy="6858000"/>
          </a:xfrm>
          <a:prstGeom prst="rect">
            <a:avLst/>
          </a:prstGeom>
        </p:spPr>
      </p:pic>
    </p:spTree>
    <p:extLst>
      <p:ext uri="{BB962C8B-B14F-4D97-AF65-F5344CB8AC3E}">
        <p14:creationId xmlns:p14="http://schemas.microsoft.com/office/powerpoint/2010/main" val="3140311650"/>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98152478-EF04-E6A2-A466-B87247D25C6C}"/>
            </a:ext>
          </a:extLst>
        </p:cNvPr>
        <p:cNvGrpSpPr/>
        <p:nvPr/>
      </p:nvGrpSpPr>
      <p:grpSpPr>
        <a:xfrm>
          <a:off x="0" y="0"/>
          <a:ext cx="0" cy="0"/>
        </a:xfrm>
      </p:grpSpPr>
      <p:sp>
        <p:nvSpPr>
          <p:cNvPr id="2" name="Başlık 1">
            <a:extLst>
              <a:ext uri="{FF2B5EF4-FFF2-40B4-BE49-F238E27FC236}">
                <a16:creationId xmlns:a16="http://schemas.microsoft.com/office/drawing/2014/main" id="{2DD558C5-0EBD-4A7D-484C-29493ABC58B4}"/>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E03C8B3F-FD50-1AB7-D040-3D595AFF7567}"/>
              </a:ext>
            </a:extLst>
          </p:cNvPr>
          <p:cNvSpPr>
            <a:spLocks noGrp="1"/>
          </p:cNvSpPr>
          <p:nvPr>
            <p:ph type="subTitle" idx="1"/>
          </p:nvPr>
        </p:nvSpPr>
        <p:spPr/>
        <p:txBody>
          <a:bodyPr/>
          <a:lstStyle/>
          <a:p>
            <a:endParaRPr lang="tr-TR"/>
          </a:p>
        </p:txBody>
      </p:sp>
      <p:pic>
        <p:nvPicPr>
          <p:cNvPr id="5" name="Resim 4" descr="metin, ekran görüntüsü, yazı tipi, tasarım içeren bir resim&#10;&#10;Yapay zeka tarafından oluşturulmuş içerik yanlış olabilir.">
            <a:extLst>
              <a:ext uri="{FF2B5EF4-FFF2-40B4-BE49-F238E27FC236}">
                <a16:creationId xmlns:a16="http://schemas.microsoft.com/office/drawing/2014/main" id="{E7898C3A-B290-DD64-4360-6B7CF7AAC03A}"/>
              </a:ext>
            </a:extLst>
          </p:cNvPr>
          <p:cNvPicPr>
            <a:picLocks noChangeAspect="1"/>
          </p:cNvPicPr>
          <p:nvPr/>
        </p:nvPicPr>
        <p:blipFill>
          <a:blip r:embed="rId2"/>
          <a:stretch>
            <a:fillRect/>
          </a:stretch>
        </p:blipFill>
        <p:spPr>
          <a:xfrm>
            <a:off x="7516" y="0"/>
            <a:ext cx="12176968" cy="6858000"/>
          </a:xfrm>
          <a:prstGeom prst="rect">
            <a:avLst/>
          </a:prstGeom>
        </p:spPr>
      </p:pic>
    </p:spTree>
    <p:extLst>
      <p:ext uri="{BB962C8B-B14F-4D97-AF65-F5344CB8AC3E}">
        <p14:creationId xmlns:p14="http://schemas.microsoft.com/office/powerpoint/2010/main" val="1811335191"/>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FFC3A4D-6DEA-6313-ACC7-3079C9CBAC89}"/>
            </a:ext>
          </a:extLst>
        </p:cNvPr>
        <p:cNvGrpSpPr/>
        <p:nvPr/>
      </p:nvGrpSpPr>
      <p:grpSpPr>
        <a:xfrm>
          <a:off x="0" y="0"/>
          <a:ext cx="0" cy="0"/>
        </a:xfrm>
      </p:grpSpPr>
      <p:sp>
        <p:nvSpPr>
          <p:cNvPr id="2" name="Başlık 1">
            <a:extLst>
              <a:ext uri="{FF2B5EF4-FFF2-40B4-BE49-F238E27FC236}">
                <a16:creationId xmlns:a16="http://schemas.microsoft.com/office/drawing/2014/main" id="{95E8B960-6D55-4A56-5AC5-1CB143D5463E}"/>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EECD6DAD-1D48-EE79-D892-7074458DE4E0}"/>
              </a:ext>
            </a:extLst>
          </p:cNvPr>
          <p:cNvSpPr>
            <a:spLocks noGrp="1"/>
          </p:cNvSpPr>
          <p:nvPr>
            <p:ph type="subTitle" idx="1"/>
          </p:nvPr>
        </p:nvSpPr>
        <p:spPr/>
        <p:txBody>
          <a:bodyPr/>
          <a:lstStyle/>
          <a:p>
            <a:endParaRPr lang="tr-TR"/>
          </a:p>
        </p:txBody>
      </p:sp>
      <p:pic>
        <p:nvPicPr>
          <p:cNvPr id="5" name="Resim 4" descr="metin, yazı tipi, logo, grafik içeren bir resim&#10;&#10;Yapay zeka tarafından oluşturulmuş içerik yanlış olabilir.">
            <a:extLst>
              <a:ext uri="{FF2B5EF4-FFF2-40B4-BE49-F238E27FC236}">
                <a16:creationId xmlns:a16="http://schemas.microsoft.com/office/drawing/2014/main" id="{C1FF2600-D09F-7327-1E75-45C491A0910E}"/>
              </a:ext>
            </a:extLst>
          </p:cNvPr>
          <p:cNvPicPr>
            <a:picLocks noChangeAspect="1"/>
          </p:cNvPicPr>
          <p:nvPr/>
        </p:nvPicPr>
        <p:blipFill>
          <a:blip r:embed="rId2"/>
          <a:stretch>
            <a:fillRect/>
          </a:stretch>
        </p:blipFill>
        <p:spPr>
          <a:xfrm>
            <a:off x="-1" y="5568"/>
            <a:ext cx="12201917" cy="6852432"/>
          </a:xfrm>
          <a:prstGeom prst="rect">
            <a:avLst/>
          </a:prstGeom>
        </p:spPr>
      </p:pic>
    </p:spTree>
    <p:extLst>
      <p:ext uri="{BB962C8B-B14F-4D97-AF65-F5344CB8AC3E}">
        <p14:creationId xmlns:p14="http://schemas.microsoft.com/office/powerpoint/2010/main" val="1088494358"/>
      </p:ext>
    </p:extLst>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D18D16F1-2004-FC2E-0F57-46BE8698ED30}"/>
            </a:ext>
          </a:extLst>
        </p:cNvPr>
        <p:cNvGrpSpPr/>
        <p:nvPr/>
      </p:nvGrpSpPr>
      <p:grpSpPr>
        <a:xfrm>
          <a:off x="0" y="0"/>
          <a:ext cx="0" cy="0"/>
        </a:xfrm>
      </p:grpSpPr>
      <p:sp>
        <p:nvSpPr>
          <p:cNvPr id="2" name="Başlık 1">
            <a:extLst>
              <a:ext uri="{FF2B5EF4-FFF2-40B4-BE49-F238E27FC236}">
                <a16:creationId xmlns:a16="http://schemas.microsoft.com/office/drawing/2014/main" id="{994450F5-644C-B094-7139-7A974BB04494}"/>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A0D6F69-4885-F286-3594-8FBB7FB18707}"/>
              </a:ext>
            </a:extLst>
          </p:cNvPr>
          <p:cNvSpPr>
            <a:spLocks noGrp="1"/>
          </p:cNvSpPr>
          <p:nvPr>
            <p:ph type="subTitle" idx="1"/>
          </p:nvPr>
        </p:nvSpPr>
        <p:spPr/>
        <p:txBody>
          <a:bodyPr/>
          <a:lstStyle/>
          <a:p>
            <a:endParaRPr lang="tr-TR"/>
          </a:p>
        </p:txBody>
      </p:sp>
      <p:pic>
        <p:nvPicPr>
          <p:cNvPr id="5" name="Resim 4" descr="metin, yazı tipi, el yazısı, mektup, harf içeren bir resim&#10;&#10;Yapay zeka tarafından oluşturulmuş içerik yanlış olabilir.">
            <a:extLst>
              <a:ext uri="{FF2B5EF4-FFF2-40B4-BE49-F238E27FC236}">
                <a16:creationId xmlns:a16="http://schemas.microsoft.com/office/drawing/2014/main" id="{DD7492FB-231B-6AC1-37DF-D2C78E09587E}"/>
              </a:ext>
            </a:extLst>
          </p:cNvPr>
          <p:cNvPicPr>
            <a:picLocks noChangeAspect="1"/>
          </p:cNvPicPr>
          <p:nvPr/>
        </p:nvPicPr>
        <p:blipFill>
          <a:blip r:embed="rId2"/>
          <a:stretch>
            <a:fillRect/>
          </a:stretch>
        </p:blipFill>
        <p:spPr>
          <a:xfrm>
            <a:off x="0" y="3709"/>
            <a:ext cx="12198604" cy="6854291"/>
          </a:xfrm>
          <a:prstGeom prst="rect">
            <a:avLst/>
          </a:prstGeom>
        </p:spPr>
      </p:pic>
    </p:spTree>
    <p:extLst>
      <p:ext uri="{BB962C8B-B14F-4D97-AF65-F5344CB8AC3E}">
        <p14:creationId xmlns:p14="http://schemas.microsoft.com/office/powerpoint/2010/main" val="2391186848"/>
      </p:ext>
    </p:extLst>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58EC3AC-BB39-17B1-B011-B300E1BBA3E4}"/>
            </a:ext>
          </a:extLst>
        </p:cNvPr>
        <p:cNvGrpSpPr/>
        <p:nvPr/>
      </p:nvGrpSpPr>
      <p:grpSpPr>
        <a:xfrm>
          <a:off x="0" y="0"/>
          <a:ext cx="0" cy="0"/>
        </a:xfrm>
      </p:grpSpPr>
      <p:sp>
        <p:nvSpPr>
          <p:cNvPr id="2" name="Başlık 1">
            <a:extLst>
              <a:ext uri="{FF2B5EF4-FFF2-40B4-BE49-F238E27FC236}">
                <a16:creationId xmlns:a16="http://schemas.microsoft.com/office/drawing/2014/main" id="{4A598895-3FCC-DF7E-22D2-B118AE866066}"/>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6BD40F0-658D-2132-B51C-51C0E771F342}"/>
              </a:ext>
            </a:extLst>
          </p:cNvPr>
          <p:cNvSpPr>
            <a:spLocks noGrp="1"/>
          </p:cNvSpPr>
          <p:nvPr>
            <p:ph type="subTitle" idx="1"/>
          </p:nvPr>
        </p:nvSpPr>
        <p:spPr/>
        <p:txBody>
          <a:bodyPr/>
          <a:lstStyle/>
          <a:p>
            <a:endParaRPr lang="tr-TR"/>
          </a:p>
        </p:txBody>
      </p:sp>
      <p:pic>
        <p:nvPicPr>
          <p:cNvPr id="5" name="Resim 4" descr="metin, yazı tipi, mektup, harf, el yazısı içeren bir resim&#10;&#10;Yapay zeka tarafından oluşturulmuş içerik yanlış olabilir.">
            <a:extLst>
              <a:ext uri="{FF2B5EF4-FFF2-40B4-BE49-F238E27FC236}">
                <a16:creationId xmlns:a16="http://schemas.microsoft.com/office/drawing/2014/main" id="{34A901C2-109D-0AC6-0A73-DD1DA8BBB026}"/>
              </a:ext>
            </a:extLst>
          </p:cNvPr>
          <p:cNvPicPr>
            <a:picLocks noChangeAspect="1"/>
          </p:cNvPicPr>
          <p:nvPr/>
        </p:nvPicPr>
        <p:blipFill>
          <a:blip r:embed="rId2"/>
          <a:stretch>
            <a:fillRect/>
          </a:stretch>
        </p:blipFill>
        <p:spPr>
          <a:xfrm>
            <a:off x="0" y="0"/>
            <a:ext cx="12188228" cy="6858000"/>
          </a:xfrm>
          <a:prstGeom prst="rect">
            <a:avLst/>
          </a:prstGeom>
        </p:spPr>
      </p:pic>
    </p:spTree>
    <p:extLst>
      <p:ext uri="{BB962C8B-B14F-4D97-AF65-F5344CB8AC3E}">
        <p14:creationId xmlns:p14="http://schemas.microsoft.com/office/powerpoint/2010/main" val="4251813552"/>
      </p:ext>
    </p:extLst>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AECEBC8A-D21F-1A6C-E93F-5B0CC892D043}"/>
            </a:ext>
          </a:extLst>
        </p:cNvPr>
        <p:cNvGrpSpPr/>
        <p:nvPr/>
      </p:nvGrpSpPr>
      <p:grpSpPr>
        <a:xfrm>
          <a:off x="0" y="0"/>
          <a:ext cx="0" cy="0"/>
        </a:xfrm>
      </p:grpSpPr>
      <p:sp>
        <p:nvSpPr>
          <p:cNvPr id="2" name="Başlık 1">
            <a:extLst>
              <a:ext uri="{FF2B5EF4-FFF2-40B4-BE49-F238E27FC236}">
                <a16:creationId xmlns:a16="http://schemas.microsoft.com/office/drawing/2014/main" id="{447BCD17-4849-BE18-5CF3-2518E34B70FA}"/>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31AE3728-41AF-4B3B-0E69-2CAE7AF1C210}"/>
              </a:ext>
            </a:extLst>
          </p:cNvPr>
          <p:cNvSpPr>
            <a:spLocks noGrp="1"/>
          </p:cNvSpPr>
          <p:nvPr>
            <p:ph type="subTitle" idx="1"/>
          </p:nvPr>
        </p:nvSpPr>
        <p:spPr/>
        <p:txBody>
          <a:bodyPr/>
          <a:lstStyle/>
          <a:p>
            <a:endParaRPr lang="tr-TR"/>
          </a:p>
        </p:txBody>
      </p:sp>
      <p:pic>
        <p:nvPicPr>
          <p:cNvPr id="5" name="Resim 4" descr="ev, tasarım içeren bir resim&#10;&#10;Yapay zeka tarafından oluşturulmuş içerik yanlış olabilir.">
            <a:extLst>
              <a:ext uri="{FF2B5EF4-FFF2-40B4-BE49-F238E27FC236}">
                <a16:creationId xmlns:a16="http://schemas.microsoft.com/office/drawing/2014/main" id="{DE26AF2E-F423-1C60-6934-CB8197AD5F68}"/>
              </a:ext>
            </a:extLst>
          </p:cNvPr>
          <p:cNvPicPr>
            <a:picLocks noChangeAspect="1"/>
          </p:cNvPicPr>
          <p:nvPr/>
        </p:nvPicPr>
        <p:blipFill>
          <a:blip r:embed="rId2"/>
          <a:stretch>
            <a:fillRect/>
          </a:stretch>
        </p:blipFill>
        <p:spPr>
          <a:xfrm>
            <a:off x="-3300" y="173964"/>
            <a:ext cx="12195300" cy="6856147"/>
          </a:xfrm>
          <a:prstGeom prst="rect">
            <a:avLst/>
          </a:prstGeom>
        </p:spPr>
      </p:pic>
      <p:sp>
        <p:nvSpPr>
          <p:cNvPr id="7" name="Metin kutusu 6">
            <a:extLst>
              <a:ext uri="{FF2B5EF4-FFF2-40B4-BE49-F238E27FC236}">
                <a16:creationId xmlns:a16="http://schemas.microsoft.com/office/drawing/2014/main" id="{18BAE2F5-662A-5D95-9775-7997AD49AE9E}"/>
              </a:ext>
            </a:extLst>
          </p:cNvPr>
          <p:cNvSpPr txBox="1"/>
          <p:nvPr/>
        </p:nvSpPr>
        <p:spPr>
          <a:xfrm>
            <a:off x="1006763" y="2082861"/>
            <a:ext cx="3500581" cy="861774"/>
          </a:xfrm>
          <a:prstGeom prst="rect">
            <a:avLst/>
          </a:prstGeom>
          <a:noFill/>
        </p:spPr>
        <p:txBody>
          <a:bodyPr wrap="square">
            <a:spAutoFit/>
          </a:bodyPr>
          <a:lstStyle/>
          <a:p>
            <a:r>
              <a:rPr lang="ar-AE" sz="3200"/>
              <a:t>ع</a:t>
            </a:r>
            <a:r>
              <a:rPr lang="ar-AE" sz="3200" b="1"/>
              <a:t>مَارة / بِنَايَة سَكَنِيّة</a:t>
            </a:r>
          </a:p>
          <a:p>
            <a:endParaRPr lang="tr-TR"/>
          </a:p>
        </p:txBody>
      </p:sp>
    </p:spTree>
    <p:extLst>
      <p:ext uri="{BB962C8B-B14F-4D97-AF65-F5344CB8AC3E}">
        <p14:creationId xmlns:p14="http://schemas.microsoft.com/office/powerpoint/2010/main" val="4015322071"/>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7209BA0-C739-0989-AF74-AE14EDFEFE95}"/>
            </a:ext>
          </a:extLst>
        </p:cNvPr>
        <p:cNvGrpSpPr/>
        <p:nvPr/>
      </p:nvGrpSpPr>
      <p:grpSpPr>
        <a:xfrm>
          <a:off x="0" y="0"/>
          <a:ext cx="0" cy="0"/>
        </a:xfrm>
      </p:grpSpPr>
      <p:sp>
        <p:nvSpPr>
          <p:cNvPr id="2" name="Başlık 1">
            <a:extLst>
              <a:ext uri="{FF2B5EF4-FFF2-40B4-BE49-F238E27FC236}">
                <a16:creationId xmlns:a16="http://schemas.microsoft.com/office/drawing/2014/main" id="{957B911E-5D0A-CBBC-9F4C-65C8A570956D}"/>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8270016-56B4-34D5-A17A-5DDDD431073E}"/>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EA9AD972-7654-54CA-2787-9ED9441F6259}"/>
              </a:ext>
            </a:extLst>
          </p:cNvPr>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986264941"/>
      </p:ext>
    </p:extLst>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11DB69A2-5BF9-674A-50A2-44613AAD392D}"/>
            </a:ext>
          </a:extLst>
        </p:cNvPr>
        <p:cNvGrpSpPr/>
        <p:nvPr/>
      </p:nvGrpSpPr>
      <p:grpSpPr>
        <a:xfrm>
          <a:off x="0" y="0"/>
          <a:ext cx="0" cy="0"/>
        </a:xfrm>
      </p:grpSpPr>
      <p:sp>
        <p:nvSpPr>
          <p:cNvPr id="2" name="Başlık 1">
            <a:extLst>
              <a:ext uri="{FF2B5EF4-FFF2-40B4-BE49-F238E27FC236}">
                <a16:creationId xmlns:a16="http://schemas.microsoft.com/office/drawing/2014/main" id="{954B693E-353D-F344-C0BB-B85D4DF0587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E6B5D63-7573-3B85-B9C1-D42C5983611E}"/>
              </a:ext>
            </a:extLst>
          </p:cNvPr>
          <p:cNvSpPr>
            <a:spLocks noGrp="1"/>
          </p:cNvSpPr>
          <p:nvPr>
            <p:ph type="subTitle" idx="1"/>
          </p:nvPr>
        </p:nvSpPr>
        <p:spPr/>
        <p:txBody>
          <a:bodyPr/>
          <a:lstStyle/>
          <a:p>
            <a:endParaRPr lang="tr-TR"/>
          </a:p>
        </p:txBody>
      </p:sp>
      <p:pic>
        <p:nvPicPr>
          <p:cNvPr id="5" name="Resim 4" descr="metin, yazı tipi, çizgi, el yazısı içeren bir resim&#10;&#10;Yapay zeka tarafından oluşturulmuş içerik yanlış olabilir.">
            <a:extLst>
              <a:ext uri="{FF2B5EF4-FFF2-40B4-BE49-F238E27FC236}">
                <a16:creationId xmlns:a16="http://schemas.microsoft.com/office/drawing/2014/main" id="{2402BACD-3D1B-54BB-09E3-452A2AD72242}"/>
              </a:ext>
            </a:extLst>
          </p:cNvPr>
          <p:cNvPicPr>
            <a:picLocks noChangeAspect="1"/>
          </p:cNvPicPr>
          <p:nvPr/>
        </p:nvPicPr>
        <p:blipFill>
          <a:blip r:embed="rId2"/>
          <a:stretch>
            <a:fillRect/>
          </a:stretch>
        </p:blipFill>
        <p:spPr>
          <a:xfrm>
            <a:off x="8466" y="0"/>
            <a:ext cx="12183534" cy="6862769"/>
          </a:xfrm>
          <a:prstGeom prst="rect">
            <a:avLst/>
          </a:prstGeom>
        </p:spPr>
      </p:pic>
    </p:spTree>
    <p:extLst>
      <p:ext uri="{BB962C8B-B14F-4D97-AF65-F5344CB8AC3E}">
        <p14:creationId xmlns:p14="http://schemas.microsoft.com/office/powerpoint/2010/main" val="2418307885"/>
      </p:ext>
    </p:extLst>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5D698669-8D7C-E6FB-76C3-DD5AD468E55F}"/>
            </a:ext>
          </a:extLst>
        </p:cNvPr>
        <p:cNvGrpSpPr/>
        <p:nvPr/>
      </p:nvGrpSpPr>
      <p:grpSpPr>
        <a:xfrm>
          <a:off x="0" y="0"/>
          <a:ext cx="0" cy="0"/>
        </a:xfrm>
      </p:grpSpPr>
      <p:sp>
        <p:nvSpPr>
          <p:cNvPr id="3" name="Alt Başlık 2">
            <a:extLst>
              <a:ext uri="{FF2B5EF4-FFF2-40B4-BE49-F238E27FC236}">
                <a16:creationId xmlns:a16="http://schemas.microsoft.com/office/drawing/2014/main" id="{10925286-C187-CCC5-E797-DF5727E3091D}"/>
              </a:ext>
            </a:extLst>
          </p:cNvPr>
          <p:cNvSpPr>
            <a:spLocks noGrp="1"/>
          </p:cNvSpPr>
          <p:nvPr>
            <p:ph type="subTitle" idx="1"/>
          </p:nvPr>
        </p:nvSpPr>
        <p:spPr>
          <a:xfrm>
            <a:off x="0" y="1847128"/>
            <a:ext cx="9144000" cy="3436071"/>
          </a:xfrm>
        </p:spPr>
        <p:txBody>
          <a:bodyPr>
            <a:normAutofit lnSpcReduction="10000"/>
          </a:bodyPr>
          <a:lstStyle/>
          <a:p>
            <a:r>
              <a:rPr lang="ar-AE"/>
              <a:t>انتباه!!!</a:t>
            </a:r>
            <a:br>
              <a:rPr lang="ar-AE"/>
            </a:br>
            <a:r>
              <a:rPr lang="ar-AE"/>
              <a:t>المعلومات التي يجب أن تكون موجودة في عقد الإيجار هي كالتالي:</a:t>
            </a:r>
          </a:p>
          <a:p>
            <a:pPr marL="342900" indent="-342900">
              <a:buFont typeface="Arial" panose="020b0604020202020204" pitchFamily="34" charset="0"/>
              <a:buChar char="•"/>
            </a:pPr>
            <a:r>
              <a:rPr lang="ar-AE"/>
              <a:t>المعلومات الشخصية للأطراف</a:t>
            </a:r>
          </a:p>
          <a:p>
            <a:pPr marL="342900" indent="-342900">
              <a:buFont typeface="Arial" panose="020b0604020202020204" pitchFamily="34" charset="0"/>
              <a:buChar char="•"/>
            </a:pPr>
            <a:r>
              <a:rPr lang="ar-AE"/>
              <a:t>معلومات المكان المؤجَّر (الشارع، الزقاق، رقم الباب)</a:t>
            </a:r>
          </a:p>
          <a:p>
            <a:pPr marL="342900" indent="-342900">
              <a:buFont typeface="Arial" panose="020b0604020202020204" pitchFamily="34" charset="0"/>
              <a:buChar char="•"/>
            </a:pPr>
            <a:r>
              <a:rPr lang="ar-AE"/>
              <a:t>تاريخ بداية عقد الإيجار ومدته</a:t>
            </a:r>
          </a:p>
          <a:p>
            <a:pPr marL="342900" indent="-342900">
              <a:buFont typeface="Arial" panose="020b0604020202020204" pitchFamily="34" charset="0"/>
              <a:buChar char="•"/>
            </a:pPr>
            <a:r>
              <a:rPr lang="ar-AE"/>
              <a:t>بدل الإيجار وطريقة الدفع</a:t>
            </a:r>
          </a:p>
          <a:p>
            <a:pPr marL="342900" indent="-342900">
              <a:buFont typeface="Arial" panose="020b0604020202020204" pitchFamily="34" charset="0"/>
              <a:buChar char="•"/>
            </a:pPr>
            <a:r>
              <a:rPr lang="ar-AE"/>
              <a:t>حالة المكان المؤجَّر وطريقة استخدامه</a:t>
            </a:r>
          </a:p>
          <a:p>
            <a:pPr marL="342900" indent="-342900">
              <a:buFont typeface="Arial" panose="020b0604020202020204" pitchFamily="34" charset="0"/>
              <a:buChar char="•"/>
            </a:pPr>
            <a:r>
              <a:rPr lang="ar-AE"/>
              <a:t>الموجودات الثابتة (إن وُجدت) التي تُسلَّم مع المكان المؤجَّر</a:t>
            </a:r>
          </a:p>
          <a:p>
            <a:endParaRPr lang="tr-TR"/>
          </a:p>
        </p:txBody>
      </p:sp>
      <p:pic>
        <p:nvPicPr>
          <p:cNvPr id="6" name="Resim 5" descr="Kira kontratı örneği - Kira kontratı nasıl doldurulur? - Emlak Yaşam">
            <a:extLst>
              <a:ext uri="{FF2B5EF4-FFF2-40B4-BE49-F238E27FC236}">
                <a16:creationId xmlns:a16="http://schemas.microsoft.com/office/drawing/2014/main" id="{136B4059-4B38-A032-C854-EDD2EF0CF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618221" y="1263883"/>
            <a:ext cx="3107054" cy="4330234"/>
          </a:xfrm>
          <a:prstGeom prst="rect">
            <a:avLst/>
          </a:prstGeom>
          <a:noFill/>
          <a:ln>
            <a:noFill/>
          </a:ln>
        </p:spPr>
      </p:pic>
    </p:spTree>
    <p:extLst>
      <p:ext uri="{BB962C8B-B14F-4D97-AF65-F5344CB8AC3E}">
        <p14:creationId xmlns:p14="http://schemas.microsoft.com/office/powerpoint/2010/main" val="3871049856"/>
      </p:ext>
    </p:extLst>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30AA33E-4722-22A5-E55E-DCD411A65182}"/>
            </a:ext>
          </a:extLst>
        </p:cNvPr>
        <p:cNvGrpSpPr/>
        <p:nvPr/>
      </p:nvGrpSpPr>
      <p:grpSpPr>
        <a:xfrm>
          <a:off x="0" y="0"/>
          <a:ext cx="0" cy="0"/>
        </a:xfrm>
      </p:grpSpPr>
      <p:sp>
        <p:nvSpPr>
          <p:cNvPr id="2" name="Başlık 1">
            <a:extLst>
              <a:ext uri="{FF2B5EF4-FFF2-40B4-BE49-F238E27FC236}">
                <a16:creationId xmlns:a16="http://schemas.microsoft.com/office/drawing/2014/main" id="{FEF84D9A-93D1-EEDE-3C62-BD6DC2994F5A}"/>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B55C09EC-4AA8-8C41-3D13-E5F4B9065503}"/>
              </a:ext>
            </a:extLst>
          </p:cNvPr>
          <p:cNvSpPr>
            <a:spLocks noGrp="1"/>
          </p:cNvSpPr>
          <p:nvPr>
            <p:ph type="subTitle" idx="1"/>
          </p:nvPr>
        </p:nvSpPr>
        <p:spPr/>
        <p:txBody>
          <a:bodyPr/>
          <a:lstStyle/>
          <a:p>
            <a:endParaRPr lang="tr-TR"/>
          </a:p>
        </p:txBody>
      </p:sp>
      <p:pic>
        <p:nvPicPr>
          <p:cNvPr id="5" name="Resim 4" descr="metin, yazı tipi, ekran görüntüsü, çizgi içeren bir resim&#10;&#10;Yapay zeka tarafından oluşturulmuş içerik yanlış olabilir.">
            <a:extLst>
              <a:ext uri="{FF2B5EF4-FFF2-40B4-BE49-F238E27FC236}">
                <a16:creationId xmlns:a16="http://schemas.microsoft.com/office/drawing/2014/main" id="{175AA552-0A3D-6874-6F81-3F7402E864AB}"/>
              </a:ext>
            </a:extLst>
          </p:cNvPr>
          <p:cNvPicPr>
            <a:picLocks noChangeAspect="1"/>
          </p:cNvPicPr>
          <p:nvPr/>
        </p:nvPicPr>
        <p:blipFill>
          <a:blip r:embed="rId2"/>
          <a:stretch>
            <a:fillRect/>
          </a:stretch>
        </p:blipFill>
        <p:spPr>
          <a:xfrm>
            <a:off x="11745" y="0"/>
            <a:ext cx="12168512" cy="6858000"/>
          </a:xfrm>
          <a:prstGeom prst="rect">
            <a:avLst/>
          </a:prstGeom>
        </p:spPr>
      </p:pic>
    </p:spTree>
    <p:extLst>
      <p:ext uri="{BB962C8B-B14F-4D97-AF65-F5344CB8AC3E}">
        <p14:creationId xmlns:p14="http://schemas.microsoft.com/office/powerpoint/2010/main" val="2080068079"/>
      </p:ext>
    </p:extLst>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E23489A-793D-449F-C0C0-17A021A8CA2E}"/>
            </a:ext>
          </a:extLst>
        </p:cNvPr>
        <p:cNvGrpSpPr/>
        <p:nvPr/>
      </p:nvGrpSpPr>
      <p:grpSpPr>
        <a:xfrm>
          <a:off x="0" y="0"/>
          <a:ext cx="0" cy="0"/>
        </a:xfrm>
      </p:grpSpPr>
      <p:sp>
        <p:nvSpPr>
          <p:cNvPr id="2" name="Başlık 1">
            <a:extLst>
              <a:ext uri="{FF2B5EF4-FFF2-40B4-BE49-F238E27FC236}">
                <a16:creationId xmlns:a16="http://schemas.microsoft.com/office/drawing/2014/main" id="{0E3616F1-AD0F-5ABE-B7E5-79450FC6142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D1E7BF31-F1DA-8314-E606-BBA2888FF926}"/>
              </a:ext>
            </a:extLst>
          </p:cNvPr>
          <p:cNvSpPr>
            <a:spLocks noGrp="1"/>
          </p:cNvSpPr>
          <p:nvPr>
            <p:ph type="subTitle" idx="1"/>
          </p:nvPr>
        </p:nvSpPr>
        <p:spPr/>
        <p:txBody>
          <a:bodyPr/>
          <a:lstStyle/>
          <a:p>
            <a:endParaRPr lang="tr-TR"/>
          </a:p>
        </p:txBody>
      </p:sp>
      <p:pic>
        <p:nvPicPr>
          <p:cNvPr id="5" name="Resim 4" descr="metin, yazı tipi, çizgi, ekran görüntüsü içeren bir resim&#10;&#10;Yapay zeka tarafından oluşturulmuş içerik yanlış olabilir.">
            <a:extLst>
              <a:ext uri="{FF2B5EF4-FFF2-40B4-BE49-F238E27FC236}">
                <a16:creationId xmlns:a16="http://schemas.microsoft.com/office/drawing/2014/main" id="{1492F42A-4D63-7F1B-ECCA-2E0DC1BB0101}"/>
              </a:ext>
            </a:extLst>
          </p:cNvPr>
          <p:cNvPicPr>
            <a:picLocks noChangeAspect="1"/>
          </p:cNvPicPr>
          <p:nvPr/>
        </p:nvPicPr>
        <p:blipFill>
          <a:blip r:embed="rId2"/>
          <a:stretch>
            <a:fillRect/>
          </a:stretch>
        </p:blipFill>
        <p:spPr>
          <a:xfrm>
            <a:off x="0" y="6088"/>
            <a:ext cx="12202848" cy="6851911"/>
          </a:xfrm>
          <a:prstGeom prst="rect">
            <a:avLst/>
          </a:prstGeom>
        </p:spPr>
      </p:pic>
    </p:spTree>
    <p:extLst>
      <p:ext uri="{BB962C8B-B14F-4D97-AF65-F5344CB8AC3E}">
        <p14:creationId xmlns:p14="http://schemas.microsoft.com/office/powerpoint/2010/main" val="3841453517"/>
      </p:ext>
    </p:extLst>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B9B725B-02E2-CCEE-6018-B1C79616C235}"/>
            </a:ext>
          </a:extLst>
        </p:cNvPr>
        <p:cNvGrpSpPr/>
        <p:nvPr/>
      </p:nvGrpSpPr>
      <p:grpSpPr>
        <a:xfrm>
          <a:off x="0" y="0"/>
          <a:ext cx="0" cy="0"/>
        </a:xfrm>
      </p:grpSpPr>
      <p:sp>
        <p:nvSpPr>
          <p:cNvPr id="2" name="Başlık 1">
            <a:extLst>
              <a:ext uri="{FF2B5EF4-FFF2-40B4-BE49-F238E27FC236}">
                <a16:creationId xmlns:a16="http://schemas.microsoft.com/office/drawing/2014/main" id="{FB4736EE-FB08-8989-336F-03BB08A0ED6A}"/>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393D56A6-C6F6-BED8-53AE-43362B984E8D}"/>
              </a:ext>
            </a:extLst>
          </p:cNvPr>
          <p:cNvSpPr>
            <a:spLocks noGrp="1"/>
          </p:cNvSpPr>
          <p:nvPr>
            <p:ph type="subTitle" idx="1"/>
          </p:nvPr>
        </p:nvSpPr>
        <p:spPr/>
        <p:txBody>
          <a:bodyPr/>
          <a:lstStyle/>
          <a:p>
            <a:endParaRPr lang="tr-TR"/>
          </a:p>
        </p:txBody>
      </p:sp>
      <p:pic>
        <p:nvPicPr>
          <p:cNvPr id="5" name="Resim 4" descr="metin, yazı tipi, el yazısı, hat sanatı, kaligrafi içeren bir resim&#10;&#10;Yapay zeka tarafından oluşturulmuş içerik yanlış olabilir.">
            <a:extLst>
              <a:ext uri="{FF2B5EF4-FFF2-40B4-BE49-F238E27FC236}">
                <a16:creationId xmlns:a16="http://schemas.microsoft.com/office/drawing/2014/main" id="{63E29B6C-B7AC-424A-136E-A9199DDE4916}"/>
              </a:ext>
            </a:extLst>
          </p:cNvPr>
          <p:cNvPicPr>
            <a:picLocks noChangeAspect="1"/>
          </p:cNvPicPr>
          <p:nvPr/>
        </p:nvPicPr>
        <p:blipFill>
          <a:blip r:embed="rId2"/>
          <a:stretch>
            <a:fillRect/>
          </a:stretch>
        </p:blipFill>
        <p:spPr>
          <a:xfrm>
            <a:off x="15973" y="0"/>
            <a:ext cx="12160056" cy="6858000"/>
          </a:xfrm>
          <a:prstGeom prst="rect">
            <a:avLst/>
          </a:prstGeom>
        </p:spPr>
      </p:pic>
    </p:spTree>
    <p:extLst>
      <p:ext uri="{BB962C8B-B14F-4D97-AF65-F5344CB8AC3E}">
        <p14:creationId xmlns:p14="http://schemas.microsoft.com/office/powerpoint/2010/main" val="2213196761"/>
      </p:ext>
    </p:extLst>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alphaModFix amt="10000"/>
            <a:lum/>
          </a:blip>
          <a:stretch>
            <a:fillRect/>
          </a:stretch>
        </a:blipFill>
        <a:effectLst/>
      </p:bgPr>
    </p:bg>
    <p:spTree>
      <p:nvGrpSpPr>
        <p:cNvPr id="1" name=""/>
        <p:cNvGrpSpPr/>
        <p:nvPr/>
      </p:nvGrpSpPr>
      <p:grpSpPr>
        <a:xfrm>
          <a:off x="0" y="0"/>
          <a:ext cx="0" cy="0"/>
        </a:xfrm>
      </p:grpSpPr>
      <p:sp>
        <p:nvSpPr>
          <p:cNvPr id="2" name="Alt Başlık 2">
            <a:extLst>
              <a:ext uri="{FF2B5EF4-FFF2-40B4-BE49-F238E27FC236}">
                <a16:creationId xmlns:a16="http://schemas.microsoft.com/office/drawing/2014/main" id="{9613FD90-FFF4-9870-5F91-DCD07AA1CCC0}"/>
              </a:ext>
            </a:extLst>
          </p:cNvPr>
          <p:cNvSpPr txBox="1"/>
          <p:nvPr/>
        </p:nvSpPr>
        <p:spPr>
          <a:xfrm>
            <a:off x="340813" y="1011382"/>
            <a:ext cx="10280073" cy="58466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ar-AE"/>
              <a:t>طلب الاشتراك بالكهرباء</a:t>
            </a:r>
            <a:br>
              <a:rPr lang="ar-AE"/>
            </a:br>
            <a:r>
              <a:rPr lang="ar-AE"/>
              <a:t>للحصول على خدمة الكهرباء، يجب التقدّم إلى إحدى شركات بيع وتوزيع الكهرباء بالوثائق المطلوبة. في كارابوك تُجرى معاملات اشتراك الكهرباء لدى شركة </a:t>
            </a:r>
            <a:r>
              <a:rPr lang="tr-TR" b="1"/>
              <a:t>Enerjisa</a:t>
            </a:r>
            <a:r>
              <a:rPr lang="tr-TR"/>
              <a:t>. </a:t>
            </a:r>
            <a:r>
              <a:rPr lang="ar-AE"/>
              <a:t>وخلال التقديم تُطلب الوثائق التالية:</a:t>
            </a:r>
          </a:p>
          <a:p>
            <a:r>
              <a:rPr lang="ar-AE"/>
              <a:t>بطاقة الهوية (وإذا كنت مستأجرًا، يجب تقديم الرقم الوطني لمالك المنزل)</a:t>
            </a:r>
          </a:p>
          <a:p>
            <a:r>
              <a:rPr lang="ar-AE"/>
              <a:t>رقم التثبيت أو الرقم التسلسلي للعداد</a:t>
            </a:r>
          </a:p>
          <a:p>
            <a:r>
              <a:rPr lang="ar-AE"/>
              <a:t>مبلغ التأمين</a:t>
            </a:r>
          </a:p>
          <a:p>
            <a:r>
              <a:rPr lang="ar-AE"/>
              <a:t>رقم بوليصة التأمين الإلزامي ضد الزلازل (</a:t>
            </a:r>
            <a:r>
              <a:rPr lang="tr-TR"/>
              <a:t>DASK)</a:t>
            </a:r>
          </a:p>
          <a:p>
            <a:r>
              <a:rPr lang="ar-AE"/>
              <a:t>ولإجراء معاملات الاشتراك بشكل أسرع، يمكنك حجز موعد عبر الإنترنت من خلال مركز خدمات العملاء لشركة </a:t>
            </a:r>
            <a:r>
              <a:rPr lang="tr-TR"/>
              <a:t>Enerjisa </a:t>
            </a:r>
            <a:r>
              <a:rPr lang="ar-AE"/>
              <a:t>كارابوك – خدمات المعاملات الإلكترونية، أو الاتصال بمركز النداء على الرقم </a:t>
            </a:r>
            <a:r>
              <a:rPr lang="ar-AE" b="1"/>
              <a:t>444 4 372</a:t>
            </a:r>
            <a:r>
              <a:rPr lang="ar-AE"/>
              <a:t>.</a:t>
            </a:r>
          </a:p>
          <a:p>
            <a:endParaRPr lang="tr-TR"/>
          </a:p>
        </p:txBody>
      </p:sp>
      <p:pic>
        <p:nvPicPr>
          <p:cNvPr id="3" name="Resim 2" descr="Yeni Evde Elektrik Aboneliği Nasıl Açtırılır? | eTaşın Blog">
            <a:extLst>
              <a:ext uri="{FF2B5EF4-FFF2-40B4-BE49-F238E27FC236}">
                <a16:creationId xmlns:a16="http://schemas.microsoft.com/office/drawing/2014/main" id="{47676F99-D114-6878-8847-4FCCD39D37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8340236" y="3250856"/>
            <a:ext cx="2431228" cy="1367670"/>
          </a:xfrm>
          <a:prstGeom prst="rect">
            <a:avLst/>
          </a:prstGeom>
          <a:noFill/>
          <a:ln>
            <a:noFill/>
          </a:ln>
        </p:spPr>
      </p:pic>
    </p:spTree>
    <p:extLst>
      <p:ext uri="{BB962C8B-B14F-4D97-AF65-F5344CB8AC3E}">
        <p14:creationId xmlns:p14="http://schemas.microsoft.com/office/powerpoint/2010/main" val="2708739870"/>
      </p:ext>
    </p:extLst>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A2379BA-D5DB-49C1-803D-6077BCF60E9A}"/>
            </a:ext>
          </a:extLst>
        </p:cNvPr>
        <p:cNvGrpSpPr/>
        <p:nvPr/>
      </p:nvGrpSpPr>
      <p:grpSpPr>
        <a:xfrm>
          <a:off x="0" y="0"/>
          <a:ext cx="0" cy="0"/>
        </a:xfrm>
      </p:grpSpPr>
      <p:sp>
        <p:nvSpPr>
          <p:cNvPr id="2" name="Başlık 1">
            <a:extLst>
              <a:ext uri="{FF2B5EF4-FFF2-40B4-BE49-F238E27FC236}">
                <a16:creationId xmlns:a16="http://schemas.microsoft.com/office/drawing/2014/main" id="{D3E3A8E3-F7C4-D036-2739-52DBCDB53D61}"/>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3F9DFC0E-E39C-7A24-3BBF-E293E1EC2DCF}"/>
              </a:ext>
            </a:extLst>
          </p:cNvPr>
          <p:cNvSpPr>
            <a:spLocks noGrp="1"/>
          </p:cNvSpPr>
          <p:nvPr>
            <p:ph type="subTitle" idx="1"/>
          </p:nvPr>
        </p:nvSpPr>
        <p:spPr/>
        <p:txBody>
          <a:bodyPr/>
          <a:lstStyle/>
          <a:p>
            <a:endParaRPr lang="tr-TR"/>
          </a:p>
        </p:txBody>
      </p:sp>
      <p:pic>
        <p:nvPicPr>
          <p:cNvPr id="5" name="Resim 4" descr="metin, çizgi film, ekran görüntüsü, yazı tipi içeren bir resim&#10;&#10;Yapay zeka tarafından oluşturulmuş içerik yanlış olabilir.">
            <a:extLst>
              <a:ext uri="{FF2B5EF4-FFF2-40B4-BE49-F238E27FC236}">
                <a16:creationId xmlns:a16="http://schemas.microsoft.com/office/drawing/2014/main" id="{BC350066-9861-A27A-671D-814FA0E77604}"/>
              </a:ext>
            </a:extLst>
          </p:cNvPr>
          <p:cNvPicPr>
            <a:picLocks noChangeAspect="1"/>
          </p:cNvPicPr>
          <p:nvPr/>
        </p:nvPicPr>
        <p:blipFill>
          <a:blip r:embed="rId2"/>
          <a:stretch>
            <a:fillRect/>
          </a:stretch>
        </p:blipFill>
        <p:spPr>
          <a:xfrm>
            <a:off x="0" y="7948"/>
            <a:ext cx="12192000" cy="6842102"/>
          </a:xfrm>
          <a:prstGeom prst="rect">
            <a:avLst/>
          </a:prstGeom>
        </p:spPr>
      </p:pic>
    </p:spTree>
    <p:extLst>
      <p:ext uri="{BB962C8B-B14F-4D97-AF65-F5344CB8AC3E}">
        <p14:creationId xmlns:p14="http://schemas.microsoft.com/office/powerpoint/2010/main" val="1029624471"/>
      </p:ext>
    </p:extLst>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336DFAB-1B92-D7E6-2D0F-D93D4A1BF894}"/>
            </a:ext>
          </a:extLst>
        </p:cNvPr>
        <p:cNvGrpSpPr/>
        <p:nvPr/>
      </p:nvGrpSpPr>
      <p:grpSpPr>
        <a:xfrm>
          <a:off x="0" y="0"/>
          <a:ext cx="0" cy="0"/>
        </a:xfrm>
      </p:grpSpPr>
      <p:sp>
        <p:nvSpPr>
          <p:cNvPr id="2" name="Başlık 1">
            <a:extLst>
              <a:ext uri="{FF2B5EF4-FFF2-40B4-BE49-F238E27FC236}">
                <a16:creationId xmlns:a16="http://schemas.microsoft.com/office/drawing/2014/main" id="{A040329D-E173-9EF3-7291-1FAEF62A1DBC}"/>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4E4FDCDC-C3E0-560C-91D9-E95307A68B49}"/>
              </a:ext>
            </a:extLst>
          </p:cNvPr>
          <p:cNvSpPr>
            <a:spLocks noGrp="1"/>
          </p:cNvSpPr>
          <p:nvPr>
            <p:ph type="subTitle" idx="1"/>
          </p:nvPr>
        </p:nvSpPr>
        <p:spPr/>
        <p:txBody>
          <a:bodyPr/>
          <a:lstStyle/>
          <a:p>
            <a:endParaRPr lang="tr-TR"/>
          </a:p>
        </p:txBody>
      </p:sp>
      <p:pic>
        <p:nvPicPr>
          <p:cNvPr id="5" name="Resim 4" descr="metin, mektup, harf, el yazısı içeren bir resim&#10;&#10;Yapay zeka tarafından oluşturulmuş içerik yanlış olabilir.">
            <a:extLst>
              <a:ext uri="{FF2B5EF4-FFF2-40B4-BE49-F238E27FC236}">
                <a16:creationId xmlns:a16="http://schemas.microsoft.com/office/drawing/2014/main" id="{81F68CE3-EEB8-6B1F-4B2E-949172BE0FA2}"/>
              </a:ext>
            </a:extLst>
          </p:cNvPr>
          <p:cNvPicPr>
            <a:picLocks noChangeAspect="1"/>
          </p:cNvPicPr>
          <p:nvPr/>
        </p:nvPicPr>
        <p:blipFill>
          <a:blip r:embed="rId2"/>
          <a:stretch>
            <a:fillRect/>
          </a:stretch>
        </p:blipFill>
        <p:spPr>
          <a:xfrm>
            <a:off x="942" y="0"/>
            <a:ext cx="12190118" cy="6858000"/>
          </a:xfrm>
          <a:prstGeom prst="rect">
            <a:avLst/>
          </a:prstGeom>
        </p:spPr>
      </p:pic>
    </p:spTree>
    <p:extLst>
      <p:ext uri="{BB962C8B-B14F-4D97-AF65-F5344CB8AC3E}">
        <p14:creationId xmlns:p14="http://schemas.microsoft.com/office/powerpoint/2010/main" val="1994015003"/>
      </p:ext>
    </p:extLst>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24EF1AE-66A6-C771-7CE5-5614271DC14E}"/>
            </a:ext>
          </a:extLst>
        </p:cNvPr>
        <p:cNvGrpSpPr/>
        <p:nvPr/>
      </p:nvGrpSpPr>
      <p:grpSpPr>
        <a:xfrm>
          <a:off x="0" y="0"/>
          <a:ext cx="0" cy="0"/>
        </a:xfrm>
      </p:grpSpPr>
      <p:sp>
        <p:nvSpPr>
          <p:cNvPr id="2" name="Başlık 1">
            <a:extLst>
              <a:ext uri="{FF2B5EF4-FFF2-40B4-BE49-F238E27FC236}">
                <a16:creationId xmlns:a16="http://schemas.microsoft.com/office/drawing/2014/main" id="{CBDDF877-EB3A-5E94-11BE-DD2EFA7470C3}"/>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B2D9844-E675-1F49-BA13-600F80D436DF}"/>
              </a:ext>
            </a:extLst>
          </p:cNvPr>
          <p:cNvSpPr>
            <a:spLocks noGrp="1"/>
          </p:cNvSpPr>
          <p:nvPr>
            <p:ph type="subTitle" idx="1"/>
          </p:nvPr>
        </p:nvSpPr>
        <p:spPr/>
        <p:txBody>
          <a:bodyPr/>
          <a:lstStyle/>
          <a:p>
            <a:endParaRPr lang="tr-TR"/>
          </a:p>
        </p:txBody>
      </p:sp>
      <p:pic>
        <p:nvPicPr>
          <p:cNvPr id="5" name="Resim 4" descr="metin, ekran görüntüsü, yazı tipi, logo içeren bir resim&#10;&#10;Yapay zeka tarafından oluşturulmuş içerik yanlış olabilir.">
            <a:extLst>
              <a:ext uri="{FF2B5EF4-FFF2-40B4-BE49-F238E27FC236}">
                <a16:creationId xmlns:a16="http://schemas.microsoft.com/office/drawing/2014/main" id="{01C73DC0-AD62-E588-AB9B-AC1BB8920A3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47395375"/>
      </p:ext>
    </p:extLst>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FD6BE55-5966-A962-36D7-CAC5CB85AC2B}"/>
            </a:ext>
          </a:extLst>
        </p:cNvPr>
        <p:cNvGrpSpPr/>
        <p:nvPr/>
      </p:nvGrpSpPr>
      <p:grpSpPr>
        <a:xfrm>
          <a:off x="0" y="0"/>
          <a:ext cx="0" cy="0"/>
        </a:xfrm>
      </p:grpSpPr>
      <p:sp>
        <p:nvSpPr>
          <p:cNvPr id="2" name="Başlık 1">
            <a:extLst>
              <a:ext uri="{FF2B5EF4-FFF2-40B4-BE49-F238E27FC236}">
                <a16:creationId xmlns:a16="http://schemas.microsoft.com/office/drawing/2014/main" id="{31D87ADC-4E83-5F20-31DD-7D72EC0068C3}"/>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23DF58F-1C29-2EEF-AF7A-FA7C3C12A8B2}"/>
              </a:ext>
            </a:extLst>
          </p:cNvPr>
          <p:cNvSpPr>
            <a:spLocks noGrp="1"/>
          </p:cNvSpPr>
          <p:nvPr>
            <p:ph type="subTitle" idx="1"/>
          </p:nvPr>
        </p:nvSpPr>
        <p:spPr/>
        <p:txBody>
          <a:bodyPr/>
          <a:lstStyle/>
          <a:p>
            <a:endParaRPr lang="tr-TR"/>
          </a:p>
        </p:txBody>
      </p:sp>
      <p:pic>
        <p:nvPicPr>
          <p:cNvPr id="5" name="Resim 4" descr="model araç içeren bir resim&#10;&#10;Yapay zeka tarafından oluşturulmuş içerik yanlış olabilir.">
            <a:extLst>
              <a:ext uri="{FF2B5EF4-FFF2-40B4-BE49-F238E27FC236}">
                <a16:creationId xmlns:a16="http://schemas.microsoft.com/office/drawing/2014/main" id="{AEFCA673-149B-5E00-7BC7-2BF960BE0143}"/>
              </a:ext>
            </a:extLst>
          </p:cNvPr>
          <p:cNvPicPr>
            <a:picLocks noChangeAspect="1"/>
          </p:cNvPicPr>
          <p:nvPr/>
        </p:nvPicPr>
        <p:blipFill>
          <a:blip r:embed="rId2"/>
          <a:stretch>
            <a:fillRect/>
          </a:stretch>
        </p:blipFill>
        <p:spPr>
          <a:xfrm>
            <a:off x="-1" y="1324"/>
            <a:ext cx="12194361" cy="6856675"/>
          </a:xfrm>
          <a:prstGeom prst="rect">
            <a:avLst/>
          </a:prstGeom>
        </p:spPr>
      </p:pic>
    </p:spTree>
    <p:extLst>
      <p:ext uri="{BB962C8B-B14F-4D97-AF65-F5344CB8AC3E}">
        <p14:creationId xmlns:p14="http://schemas.microsoft.com/office/powerpoint/2010/main" val="129697433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59959B9-1C6B-0C25-F9CF-B4D744101661}"/>
            </a:ext>
          </a:extLst>
        </p:cNvPr>
        <p:cNvGrpSpPr/>
        <p:nvPr/>
      </p:nvGrpSpPr>
      <p:grpSpPr>
        <a:xfrm>
          <a:off x="0" y="0"/>
          <a:ext cx="0" cy="0"/>
        </a:xfrm>
      </p:grpSpPr>
      <p:sp>
        <p:nvSpPr>
          <p:cNvPr id="2" name="Başlık 1">
            <a:extLst>
              <a:ext uri="{FF2B5EF4-FFF2-40B4-BE49-F238E27FC236}">
                <a16:creationId xmlns:a16="http://schemas.microsoft.com/office/drawing/2014/main" id="{F35300A4-C4D9-EDBD-A50D-DE7B05A35945}"/>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315231EA-FE0E-7A6D-5A2B-265D26BD3749}"/>
              </a:ext>
            </a:extLst>
          </p:cNvPr>
          <p:cNvSpPr>
            <a:spLocks noGrp="1"/>
          </p:cNvSpPr>
          <p:nvPr>
            <p:ph type="subTitle" idx="1"/>
          </p:nvPr>
        </p:nvSpPr>
        <p:spPr/>
        <p:txBody>
          <a:bodyPr/>
          <a:lstStyle/>
          <a:p>
            <a:endParaRPr lang="tr-TR"/>
          </a:p>
        </p:txBody>
      </p:sp>
      <p:pic>
        <p:nvPicPr>
          <p:cNvPr id="5" name="Resim 4" descr="metin, yazı tipi, el yazısı, ekran görüntüsü içeren bir resim&#10;&#10;Yapay zeka tarafından oluşturulmuş içerik yanlış olabilir.">
            <a:extLst>
              <a:ext uri="{FF2B5EF4-FFF2-40B4-BE49-F238E27FC236}">
                <a16:creationId xmlns:a16="http://schemas.microsoft.com/office/drawing/2014/main" id="{1C4900E8-1759-AD45-960B-CAF6EC2F9F0C}"/>
              </a:ext>
            </a:extLst>
          </p:cNvPr>
          <p:cNvPicPr>
            <a:picLocks noChangeAspect="1"/>
          </p:cNvPicPr>
          <p:nvPr/>
        </p:nvPicPr>
        <p:blipFill>
          <a:blip r:embed="rId2"/>
          <a:stretch>
            <a:fillRect/>
          </a:stretch>
        </p:blipFill>
        <p:spPr>
          <a:xfrm>
            <a:off x="0" y="4931"/>
            <a:ext cx="12192000" cy="6848136"/>
          </a:xfrm>
          <a:prstGeom prst="rect">
            <a:avLst/>
          </a:prstGeom>
        </p:spPr>
      </p:pic>
    </p:spTree>
    <p:extLst>
      <p:ext uri="{BB962C8B-B14F-4D97-AF65-F5344CB8AC3E}">
        <p14:creationId xmlns:p14="http://schemas.microsoft.com/office/powerpoint/2010/main" val="3690699634"/>
      </p:ext>
    </p:extLst>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D938FF8-B007-1EF2-F749-017497FC480A}"/>
            </a:ext>
          </a:extLst>
        </p:cNvPr>
        <p:cNvGrpSpPr/>
        <p:nvPr/>
      </p:nvGrpSpPr>
      <p:grpSpPr>
        <a:xfrm>
          <a:off x="0" y="0"/>
          <a:ext cx="0" cy="0"/>
        </a:xfrm>
      </p:grpSpPr>
      <p:sp>
        <p:nvSpPr>
          <p:cNvPr id="2" name="Başlık 1">
            <a:extLst>
              <a:ext uri="{FF2B5EF4-FFF2-40B4-BE49-F238E27FC236}">
                <a16:creationId xmlns:a16="http://schemas.microsoft.com/office/drawing/2014/main" id="{1876D96D-CBED-F6DA-18B1-22F52B72F5F5}"/>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2CFDAE1-CCC8-3B02-857C-BC9BDBBF9B1A}"/>
              </a:ext>
            </a:extLst>
          </p:cNvPr>
          <p:cNvSpPr>
            <a:spLocks noGrp="1"/>
          </p:cNvSpPr>
          <p:nvPr>
            <p:ph type="subTitle" idx="1"/>
          </p:nvPr>
        </p:nvSpPr>
        <p:spPr/>
        <p:txBody>
          <a:bodyPr/>
          <a:lstStyle/>
          <a:p>
            <a:endParaRPr lang="tr-TR"/>
          </a:p>
        </p:txBody>
      </p:sp>
      <p:pic>
        <p:nvPicPr>
          <p:cNvPr id="5" name="Resim 4" descr="metin, yazı tipi, ekran görüntüsü, çizgi içeren bir resim&#10;&#10;Yapay zeka tarafından oluşturulmuş içerik yanlış olabilir.">
            <a:extLst>
              <a:ext uri="{FF2B5EF4-FFF2-40B4-BE49-F238E27FC236}">
                <a16:creationId xmlns:a16="http://schemas.microsoft.com/office/drawing/2014/main" id="{56B22028-DB9D-043B-FFBC-E7576E19A1E3}"/>
              </a:ext>
            </a:extLst>
          </p:cNvPr>
          <p:cNvPicPr>
            <a:picLocks noChangeAspect="1"/>
          </p:cNvPicPr>
          <p:nvPr/>
        </p:nvPicPr>
        <p:blipFill>
          <a:blip r:embed="rId2"/>
          <a:stretch>
            <a:fillRect/>
          </a:stretch>
        </p:blipFill>
        <p:spPr>
          <a:xfrm>
            <a:off x="106552" y="0"/>
            <a:ext cx="12158178" cy="6858000"/>
          </a:xfrm>
          <a:prstGeom prst="rect">
            <a:avLst/>
          </a:prstGeom>
        </p:spPr>
      </p:pic>
    </p:spTree>
    <p:extLst>
      <p:ext uri="{BB962C8B-B14F-4D97-AF65-F5344CB8AC3E}">
        <p14:creationId xmlns:p14="http://schemas.microsoft.com/office/powerpoint/2010/main" val="2344227170"/>
      </p:ext>
    </p:extLst>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13EAA19F-65C6-0F34-17DF-4FF611014B73}"/>
            </a:ext>
          </a:extLst>
        </p:cNvPr>
        <p:cNvGrpSpPr/>
        <p:nvPr/>
      </p:nvGrpSpPr>
      <p:grpSpPr>
        <a:xfrm>
          <a:off x="0" y="0"/>
          <a:ext cx="0" cy="0"/>
        </a:xfrm>
      </p:grpSpPr>
      <p:sp>
        <p:nvSpPr>
          <p:cNvPr id="2" name="Başlık 1">
            <a:extLst>
              <a:ext uri="{FF2B5EF4-FFF2-40B4-BE49-F238E27FC236}">
                <a16:creationId xmlns:a16="http://schemas.microsoft.com/office/drawing/2014/main" id="{CF9636B2-6D50-238D-AA23-9F5E41DF3A11}"/>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32B9E21A-3BD6-D340-04D6-12BF760F0CED}"/>
              </a:ext>
            </a:extLst>
          </p:cNvPr>
          <p:cNvSpPr>
            <a:spLocks noGrp="1"/>
          </p:cNvSpPr>
          <p:nvPr>
            <p:ph type="subTitle" idx="1"/>
          </p:nvPr>
        </p:nvSpPr>
        <p:spPr/>
        <p:txBody>
          <a:bodyPr/>
          <a:lstStyle/>
          <a:p>
            <a:endParaRPr lang="tr-TR"/>
          </a:p>
        </p:txBody>
      </p:sp>
      <p:pic>
        <p:nvPicPr>
          <p:cNvPr id="5" name="Resim 4" descr="metin, yazı tipi, ekran görüntüsü içeren bir resim&#10;&#10;Yapay zeka tarafından oluşturulmuş içerik yanlış olabilir.">
            <a:extLst>
              <a:ext uri="{FF2B5EF4-FFF2-40B4-BE49-F238E27FC236}">
                <a16:creationId xmlns:a16="http://schemas.microsoft.com/office/drawing/2014/main" id="{6BE6E797-4930-AABA-881C-B6CE051305BE}"/>
              </a:ext>
            </a:extLst>
          </p:cNvPr>
          <p:cNvPicPr>
            <a:picLocks noChangeAspect="1"/>
          </p:cNvPicPr>
          <p:nvPr/>
        </p:nvPicPr>
        <p:blipFill>
          <a:blip r:embed="rId2"/>
          <a:stretch>
            <a:fillRect/>
          </a:stretch>
        </p:blipFill>
        <p:spPr>
          <a:xfrm>
            <a:off x="0" y="63658"/>
            <a:ext cx="12192000" cy="6794341"/>
          </a:xfrm>
          <a:prstGeom prst="rect">
            <a:avLst/>
          </a:prstGeom>
        </p:spPr>
      </p:pic>
    </p:spTree>
    <p:extLst>
      <p:ext uri="{BB962C8B-B14F-4D97-AF65-F5344CB8AC3E}">
        <p14:creationId xmlns:p14="http://schemas.microsoft.com/office/powerpoint/2010/main" val="2059616126"/>
      </p:ext>
    </p:extLst>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FD562BF-B55A-8FB0-7C10-8DA248E6C4DC}"/>
            </a:ext>
          </a:extLst>
        </p:cNvPr>
        <p:cNvGrpSpPr/>
        <p:nvPr/>
      </p:nvGrpSpPr>
      <p:grpSpPr>
        <a:xfrm>
          <a:off x="0" y="0"/>
          <a:ext cx="0" cy="0"/>
        </a:xfrm>
      </p:grpSpPr>
      <p:sp>
        <p:nvSpPr>
          <p:cNvPr id="2" name="Başlık 1">
            <a:extLst>
              <a:ext uri="{FF2B5EF4-FFF2-40B4-BE49-F238E27FC236}">
                <a16:creationId xmlns:a16="http://schemas.microsoft.com/office/drawing/2014/main" id="{7E9E672E-66BB-812C-F778-C220660EA2B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CE85A2B1-6D10-E6A1-4DE2-ACDC3CA10303}"/>
              </a:ext>
            </a:extLst>
          </p:cNvPr>
          <p:cNvSpPr>
            <a:spLocks noGrp="1"/>
          </p:cNvSpPr>
          <p:nvPr>
            <p:ph type="subTitle" idx="1"/>
          </p:nvPr>
        </p:nvSpPr>
        <p:spPr/>
        <p:txBody>
          <a:bodyPr/>
          <a:lstStyle/>
          <a:p>
            <a:endParaRPr lang="tr-TR"/>
          </a:p>
        </p:txBody>
      </p:sp>
      <p:pic>
        <p:nvPicPr>
          <p:cNvPr id="5" name="Resim 4" descr="metin, yazı tipi, logo, grafik içeren bir resim&#10;&#10;Yapay zeka tarafından oluşturulmuş içerik yanlış olabilir.">
            <a:extLst>
              <a:ext uri="{FF2B5EF4-FFF2-40B4-BE49-F238E27FC236}">
                <a16:creationId xmlns:a16="http://schemas.microsoft.com/office/drawing/2014/main" id="{AD94D20B-C91F-22DE-3016-59FA9C1033C7}"/>
              </a:ext>
            </a:extLst>
          </p:cNvPr>
          <p:cNvPicPr>
            <a:picLocks noChangeAspect="1"/>
          </p:cNvPicPr>
          <p:nvPr/>
        </p:nvPicPr>
        <p:blipFill>
          <a:blip r:embed="rId2"/>
          <a:stretch>
            <a:fillRect/>
          </a:stretch>
        </p:blipFill>
        <p:spPr>
          <a:xfrm>
            <a:off x="0" y="0"/>
            <a:ext cx="12192000" cy="6859122"/>
          </a:xfrm>
          <a:prstGeom prst="rect">
            <a:avLst/>
          </a:prstGeom>
        </p:spPr>
      </p:pic>
    </p:spTree>
    <p:extLst>
      <p:ext uri="{BB962C8B-B14F-4D97-AF65-F5344CB8AC3E}">
        <p14:creationId xmlns:p14="http://schemas.microsoft.com/office/powerpoint/2010/main" val="2279141032"/>
      </p:ext>
    </p:extLst>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A839673-C50F-DB15-86E3-CF7046BBE531}"/>
            </a:ext>
          </a:extLst>
        </p:cNvPr>
        <p:cNvGrpSpPr/>
        <p:nvPr/>
      </p:nvGrpSpPr>
      <p:grpSpPr>
        <a:xfrm>
          <a:off x="0" y="0"/>
          <a:ext cx="0" cy="0"/>
        </a:xfrm>
      </p:grpSpPr>
      <p:sp>
        <p:nvSpPr>
          <p:cNvPr id="2" name="Başlık 1">
            <a:extLst>
              <a:ext uri="{FF2B5EF4-FFF2-40B4-BE49-F238E27FC236}">
                <a16:creationId xmlns:a16="http://schemas.microsoft.com/office/drawing/2014/main" id="{8DC92762-3897-1C1C-358B-0DDFD91765BA}"/>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EB164369-9F6B-7D1C-C45A-5BD0D551BF8B}"/>
              </a:ext>
            </a:extLst>
          </p:cNvPr>
          <p:cNvSpPr>
            <a:spLocks noGrp="1"/>
          </p:cNvSpPr>
          <p:nvPr>
            <p:ph type="subTitle" idx="1"/>
          </p:nvPr>
        </p:nvSpPr>
        <p:spPr/>
        <p:txBody>
          <a:bodyPr/>
          <a:lstStyle/>
          <a:p>
            <a:endParaRPr lang="tr-TR"/>
          </a:p>
        </p:txBody>
      </p:sp>
      <p:pic>
        <p:nvPicPr>
          <p:cNvPr id="5" name="Resim 4" descr="metin, ekran görüntüsü, yazı tipi, sayı, numara içeren bir resim&#10;&#10;Yapay zeka tarafından oluşturulmuş içerik yanlış olabilir.">
            <a:extLst>
              <a:ext uri="{FF2B5EF4-FFF2-40B4-BE49-F238E27FC236}">
                <a16:creationId xmlns:a16="http://schemas.microsoft.com/office/drawing/2014/main" id="{960C83B6-7CAC-0F25-488E-3118FC3A4ECC}"/>
              </a:ext>
            </a:extLst>
          </p:cNvPr>
          <p:cNvPicPr>
            <a:picLocks noChangeAspect="1"/>
          </p:cNvPicPr>
          <p:nvPr/>
        </p:nvPicPr>
        <p:blipFill>
          <a:blip r:embed="rId2"/>
          <a:stretch>
            <a:fillRect/>
          </a:stretch>
        </p:blipFill>
        <p:spPr>
          <a:xfrm>
            <a:off x="0" y="0"/>
            <a:ext cx="12222002" cy="6858000"/>
          </a:xfrm>
          <a:prstGeom prst="rect">
            <a:avLst/>
          </a:prstGeom>
        </p:spPr>
      </p:pic>
    </p:spTree>
    <p:extLst>
      <p:ext uri="{BB962C8B-B14F-4D97-AF65-F5344CB8AC3E}">
        <p14:creationId xmlns:p14="http://schemas.microsoft.com/office/powerpoint/2010/main" val="377180746"/>
      </p:ext>
    </p:extLst>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9B68D0FB-F609-DC2F-6791-7910D48EC6C4}"/>
            </a:ext>
          </a:extLst>
        </p:cNvPr>
        <p:cNvGrpSpPr/>
        <p:nvPr/>
      </p:nvGrpSpPr>
      <p:grpSpPr>
        <a:xfrm>
          <a:off x="0" y="0"/>
          <a:ext cx="0" cy="0"/>
        </a:xfrm>
      </p:grpSpPr>
      <p:sp>
        <p:nvSpPr>
          <p:cNvPr id="2" name="Başlık 1">
            <a:extLst>
              <a:ext uri="{FF2B5EF4-FFF2-40B4-BE49-F238E27FC236}">
                <a16:creationId xmlns:a16="http://schemas.microsoft.com/office/drawing/2014/main" id="{497B329E-54B0-BB7F-E35F-27BF8AF4E6BF}"/>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5938ECF1-4A49-69ED-F06B-70F4D7EE6423}"/>
              </a:ext>
            </a:extLst>
          </p:cNvPr>
          <p:cNvSpPr>
            <a:spLocks noGrp="1"/>
          </p:cNvSpPr>
          <p:nvPr>
            <p:ph type="subTitle" idx="1"/>
          </p:nvPr>
        </p:nvSpPr>
        <p:spPr/>
        <p:txBody>
          <a:bodyPr/>
          <a:lstStyle/>
          <a:p>
            <a:endParaRPr lang="tr-TR"/>
          </a:p>
        </p:txBody>
      </p:sp>
      <p:pic>
        <p:nvPicPr>
          <p:cNvPr id="5" name="Resim 4" descr="metin, yazı tipi, ekran görüntüsü, tasarım içeren bir resim&#10;&#10;Yapay zeka tarafından oluşturulmuş içerik yanlış olabilir.">
            <a:extLst>
              <a:ext uri="{FF2B5EF4-FFF2-40B4-BE49-F238E27FC236}">
                <a16:creationId xmlns:a16="http://schemas.microsoft.com/office/drawing/2014/main" id="{DDE6064D-77E8-2075-4252-733BDD4AB6D2}"/>
              </a:ext>
            </a:extLst>
          </p:cNvPr>
          <p:cNvPicPr>
            <a:picLocks noChangeAspect="1"/>
          </p:cNvPicPr>
          <p:nvPr/>
        </p:nvPicPr>
        <p:blipFill>
          <a:blip r:embed="rId2"/>
          <a:stretch>
            <a:fillRect/>
          </a:stretch>
        </p:blipFill>
        <p:spPr>
          <a:xfrm>
            <a:off x="-1" y="0"/>
            <a:ext cx="12162237" cy="6858000"/>
          </a:xfrm>
          <a:prstGeom prst="rect">
            <a:avLst/>
          </a:prstGeom>
        </p:spPr>
      </p:pic>
    </p:spTree>
    <p:extLst>
      <p:ext uri="{BB962C8B-B14F-4D97-AF65-F5344CB8AC3E}">
        <p14:creationId xmlns:p14="http://schemas.microsoft.com/office/powerpoint/2010/main" val="213273497"/>
      </p:ext>
    </p:extLst>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F37D52A-4A92-2812-BDF0-FCD2FAD4CEFF}"/>
            </a:ext>
          </a:extLst>
        </p:cNvPr>
        <p:cNvGrpSpPr/>
        <p:nvPr/>
      </p:nvGrpSpPr>
      <p:grpSpPr>
        <a:xfrm>
          <a:off x="0" y="0"/>
          <a:ext cx="0" cy="0"/>
        </a:xfrm>
      </p:grpSpPr>
      <p:sp>
        <p:nvSpPr>
          <p:cNvPr id="2" name="Başlık 1">
            <a:extLst>
              <a:ext uri="{FF2B5EF4-FFF2-40B4-BE49-F238E27FC236}">
                <a16:creationId xmlns:a16="http://schemas.microsoft.com/office/drawing/2014/main" id="{2A6CD505-89AB-A24E-524A-C43D6A5A9DD1}"/>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EBD6A21-3472-3A41-15CC-152894B72F93}"/>
              </a:ext>
            </a:extLst>
          </p:cNvPr>
          <p:cNvSpPr>
            <a:spLocks noGrp="1"/>
          </p:cNvSpPr>
          <p:nvPr>
            <p:ph type="subTitle" idx="1"/>
          </p:nvPr>
        </p:nvSpPr>
        <p:spPr/>
        <p:txBody>
          <a:bodyPr/>
          <a:lstStyle/>
          <a:p>
            <a:endParaRPr lang="tr-TR"/>
          </a:p>
        </p:txBody>
      </p:sp>
      <p:pic>
        <p:nvPicPr>
          <p:cNvPr id="5" name="Resim 4" descr="metin, yazı tipi, el yazısı, ekran görüntüsü içeren bir resim&#10;&#10;Yapay zeka tarafından oluşturulmuş içerik yanlış olabilir.">
            <a:extLst>
              <a:ext uri="{FF2B5EF4-FFF2-40B4-BE49-F238E27FC236}">
                <a16:creationId xmlns:a16="http://schemas.microsoft.com/office/drawing/2014/main" id="{650E328E-2D0B-7623-4D80-735C97F4F7F1}"/>
              </a:ext>
            </a:extLst>
          </p:cNvPr>
          <p:cNvPicPr>
            <a:picLocks noChangeAspect="1"/>
          </p:cNvPicPr>
          <p:nvPr/>
        </p:nvPicPr>
        <p:blipFill>
          <a:blip r:embed="rId2"/>
          <a:stretch>
            <a:fillRect/>
          </a:stretch>
        </p:blipFill>
        <p:spPr>
          <a:xfrm>
            <a:off x="0" y="0"/>
            <a:ext cx="12192000" cy="6831106"/>
          </a:xfrm>
          <a:prstGeom prst="rect">
            <a:avLst/>
          </a:prstGeom>
        </p:spPr>
      </p:pic>
    </p:spTree>
    <p:extLst>
      <p:ext uri="{BB962C8B-B14F-4D97-AF65-F5344CB8AC3E}">
        <p14:creationId xmlns:p14="http://schemas.microsoft.com/office/powerpoint/2010/main" val="3585038710"/>
      </p:ext>
    </p:extLst>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AA3F7888-E033-4687-992E-4D1F3F2AC242}"/>
            </a:ext>
          </a:extLst>
        </p:cNvPr>
        <p:cNvGrpSpPr/>
        <p:nvPr/>
      </p:nvGrpSpPr>
      <p:grpSpPr>
        <a:xfrm>
          <a:off x="0" y="0"/>
          <a:ext cx="0" cy="0"/>
        </a:xfrm>
      </p:grpSpPr>
      <p:sp>
        <p:nvSpPr>
          <p:cNvPr id="2" name="Başlık 1">
            <a:extLst>
              <a:ext uri="{FF2B5EF4-FFF2-40B4-BE49-F238E27FC236}">
                <a16:creationId xmlns:a16="http://schemas.microsoft.com/office/drawing/2014/main" id="{F5F13CA9-666D-A824-51F1-D56B9EA63EEE}"/>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AC638550-3E9F-074E-48A7-5C6D406DEF79}"/>
              </a:ext>
            </a:extLst>
          </p:cNvPr>
          <p:cNvSpPr>
            <a:spLocks noGrp="1"/>
          </p:cNvSpPr>
          <p:nvPr>
            <p:ph type="subTitle" idx="1"/>
          </p:nvPr>
        </p:nvSpPr>
        <p:spPr/>
        <p:txBody>
          <a:bodyPr/>
          <a:lstStyle/>
          <a:p>
            <a:endParaRPr lang="tr-TR"/>
          </a:p>
        </p:txBody>
      </p:sp>
      <p:pic>
        <p:nvPicPr>
          <p:cNvPr id="5" name="Resim 4" descr="metin, yazı tipi, ekran görüntüsü, beyaz içeren bir resim&#10;&#10;Yapay zeka tarafından oluşturulmuş içerik yanlış olabilir.">
            <a:extLst>
              <a:ext uri="{FF2B5EF4-FFF2-40B4-BE49-F238E27FC236}">
                <a16:creationId xmlns:a16="http://schemas.microsoft.com/office/drawing/2014/main" id="{F5033995-6CCC-5E61-B6C3-009B1666E067}"/>
              </a:ext>
            </a:extLst>
          </p:cNvPr>
          <p:cNvPicPr>
            <a:picLocks noChangeAspect="1"/>
          </p:cNvPicPr>
          <p:nvPr/>
        </p:nvPicPr>
        <p:blipFill>
          <a:blip r:embed="rId2"/>
          <a:stretch>
            <a:fillRect/>
          </a:stretch>
        </p:blipFill>
        <p:spPr>
          <a:xfrm>
            <a:off x="0" y="0"/>
            <a:ext cx="12176084" cy="6858000"/>
          </a:xfrm>
          <a:prstGeom prst="rect">
            <a:avLst/>
          </a:prstGeom>
        </p:spPr>
      </p:pic>
    </p:spTree>
    <p:extLst>
      <p:ext uri="{BB962C8B-B14F-4D97-AF65-F5344CB8AC3E}">
        <p14:creationId xmlns:p14="http://schemas.microsoft.com/office/powerpoint/2010/main" val="666295584"/>
      </p:ext>
    </p:extLst>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F8666178-5F0E-282A-FCE9-53554C6DB504}"/>
            </a:ext>
          </a:extLst>
        </p:cNvPr>
        <p:cNvGrpSpPr/>
        <p:nvPr/>
      </p:nvGrpSpPr>
      <p:grpSpPr>
        <a:xfrm>
          <a:off x="0" y="0"/>
          <a:ext cx="0" cy="0"/>
        </a:xfrm>
      </p:grpSpPr>
      <p:sp>
        <p:nvSpPr>
          <p:cNvPr id="2" name="Başlık 1">
            <a:extLst>
              <a:ext uri="{FF2B5EF4-FFF2-40B4-BE49-F238E27FC236}">
                <a16:creationId xmlns:a16="http://schemas.microsoft.com/office/drawing/2014/main" id="{31F8F3EF-48E3-4172-D79D-084934A61B21}"/>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EEC197AF-CD10-912D-0A74-9FAD63CCF48F}"/>
              </a:ext>
            </a:extLst>
          </p:cNvPr>
          <p:cNvSpPr>
            <a:spLocks noGrp="1"/>
          </p:cNvSpPr>
          <p:nvPr>
            <p:ph type="subTitle" idx="1"/>
          </p:nvPr>
        </p:nvSpPr>
        <p:spPr/>
        <p:txBody>
          <a:bodyPr/>
          <a:lstStyle/>
          <a:p>
            <a:endParaRPr lang="tr-TR"/>
          </a:p>
        </p:txBody>
      </p:sp>
      <p:pic>
        <p:nvPicPr>
          <p:cNvPr id="5" name="Resim 4" descr="metin, yazı tipi, ekran görüntüsü, mektup, harf içeren bir resim&#10;&#10;Yapay zeka tarafından oluşturulmuş içerik yanlış olabilir.">
            <a:extLst>
              <a:ext uri="{FF2B5EF4-FFF2-40B4-BE49-F238E27FC236}">
                <a16:creationId xmlns:a16="http://schemas.microsoft.com/office/drawing/2014/main" id="{29353AD9-39C6-CE47-AE10-8432E670E84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2774392"/>
      </p:ext>
    </p:extLst>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AEDEC59-A168-1C77-B93F-201468A7F8C9}"/>
            </a:ext>
          </a:extLst>
        </p:cNvPr>
        <p:cNvGrpSpPr/>
        <p:nvPr/>
      </p:nvGrpSpPr>
      <p:grpSpPr>
        <a:xfrm>
          <a:off x="0" y="0"/>
          <a:ext cx="0" cy="0"/>
        </a:xfrm>
      </p:grpSpPr>
      <p:sp>
        <p:nvSpPr>
          <p:cNvPr id="2" name="Başlık 1">
            <a:extLst>
              <a:ext uri="{FF2B5EF4-FFF2-40B4-BE49-F238E27FC236}">
                <a16:creationId xmlns:a16="http://schemas.microsoft.com/office/drawing/2014/main" id="{FD49F98F-DA11-51CA-1066-06FBB1260A6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9464D15F-D064-56B6-4DA2-75D758C49952}"/>
              </a:ext>
            </a:extLst>
          </p:cNvPr>
          <p:cNvSpPr>
            <a:spLocks noGrp="1"/>
          </p:cNvSpPr>
          <p:nvPr>
            <p:ph type="subTitle" idx="1"/>
          </p:nvPr>
        </p:nvSpPr>
        <p:spPr/>
        <p:txBody>
          <a:bodyPr/>
          <a:lstStyle/>
          <a:p>
            <a:endParaRPr lang="tr-TR"/>
          </a:p>
        </p:txBody>
      </p:sp>
      <p:pic>
        <p:nvPicPr>
          <p:cNvPr id="5" name="Resim 4" descr="gökyüzü, bina, emlak, pencere içeren bir resim&#10;&#10;Yapay zeka tarafından oluşturulmuş içerik yanlış olabilir.">
            <a:extLst>
              <a:ext uri="{FF2B5EF4-FFF2-40B4-BE49-F238E27FC236}">
                <a16:creationId xmlns:a16="http://schemas.microsoft.com/office/drawing/2014/main" id="{0AC4E2DB-9801-0530-D699-53008F65B755}"/>
              </a:ext>
            </a:extLst>
          </p:cNvPr>
          <p:cNvPicPr>
            <a:picLocks noChangeAspect="1"/>
          </p:cNvPicPr>
          <p:nvPr/>
        </p:nvPicPr>
        <p:blipFill>
          <a:blip r:embed="rId2"/>
          <a:stretch>
            <a:fillRect/>
          </a:stretch>
        </p:blipFill>
        <p:spPr>
          <a:xfrm>
            <a:off x="0" y="0"/>
            <a:ext cx="12192000" cy="6877078"/>
          </a:xfrm>
          <a:prstGeom prst="rect">
            <a:avLst/>
          </a:prstGeom>
        </p:spPr>
      </p:pic>
    </p:spTree>
    <p:extLst>
      <p:ext uri="{BB962C8B-B14F-4D97-AF65-F5344CB8AC3E}">
        <p14:creationId xmlns:p14="http://schemas.microsoft.com/office/powerpoint/2010/main" val="556710800"/>
      </p:ext>
    </p:extLst>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C4A568CD-9469-05CB-119B-6CB8870DB330}"/>
            </a:ext>
          </a:extLst>
        </p:cNvPr>
        <p:cNvGrpSpPr/>
        <p:nvPr/>
      </p:nvGrpSpPr>
      <p:grpSpPr>
        <a:xfrm>
          <a:off x="0" y="0"/>
          <a:ext cx="0" cy="0"/>
        </a:xfrm>
      </p:grpSpPr>
      <p:sp>
        <p:nvSpPr>
          <p:cNvPr id="2" name="Başlık 1">
            <a:extLst>
              <a:ext uri="{FF2B5EF4-FFF2-40B4-BE49-F238E27FC236}">
                <a16:creationId xmlns:a16="http://schemas.microsoft.com/office/drawing/2014/main" id="{D75E96AB-0B1F-CBAB-39B2-00664B2AA3A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D3743D1D-4166-6F02-0BC8-FA6C32A06754}"/>
              </a:ext>
            </a:extLst>
          </p:cNvPr>
          <p:cNvSpPr>
            <a:spLocks noGrp="1"/>
          </p:cNvSpPr>
          <p:nvPr>
            <p:ph type="subTitle" idx="1"/>
          </p:nvPr>
        </p:nvSpPr>
        <p:spPr/>
        <p:txBody>
          <a:bodyPr/>
          <a:lstStyle/>
          <a:p>
            <a:endParaRPr lang="tr-TR"/>
          </a:p>
        </p:txBody>
      </p:sp>
      <p:pic>
        <p:nvPicPr>
          <p:cNvPr id="5" name="Resim 4" descr="metin, mektup, harf, ekran görüntüsü, yazı tipi içeren bir resim&#10;&#10;Yapay zeka tarafından oluşturulmuş içerik yanlış olabilir.">
            <a:extLst>
              <a:ext uri="{FF2B5EF4-FFF2-40B4-BE49-F238E27FC236}">
                <a16:creationId xmlns:a16="http://schemas.microsoft.com/office/drawing/2014/main" id="{738AF7B8-1A9D-69C8-B9FB-70330CB03A14}"/>
              </a:ext>
            </a:extLst>
          </p:cNvPr>
          <p:cNvPicPr>
            <a:picLocks noChangeAspect="1"/>
          </p:cNvPicPr>
          <p:nvPr/>
        </p:nvPicPr>
        <p:blipFill>
          <a:blip r:embed="rId2"/>
          <a:stretch>
            <a:fillRect/>
          </a:stretch>
        </p:blipFill>
        <p:spPr>
          <a:xfrm>
            <a:off x="0" y="0"/>
            <a:ext cx="12192000" cy="6874783"/>
          </a:xfrm>
          <a:prstGeom prst="rect">
            <a:avLst/>
          </a:prstGeom>
        </p:spPr>
      </p:pic>
    </p:spTree>
    <p:extLst>
      <p:ext uri="{BB962C8B-B14F-4D97-AF65-F5344CB8AC3E}">
        <p14:creationId xmlns:p14="http://schemas.microsoft.com/office/powerpoint/2010/main" val="769200636"/>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E6D036D-D644-4B38-43FD-8B4A2526F096}"/>
            </a:ext>
          </a:extLst>
        </p:cNvPr>
        <p:cNvGrpSpPr/>
        <p:nvPr/>
      </p:nvGrpSpPr>
      <p:grpSpPr>
        <a:xfrm>
          <a:off x="0" y="0"/>
          <a:ext cx="0" cy="0"/>
        </a:xfrm>
      </p:grpSpPr>
      <p:sp>
        <p:nvSpPr>
          <p:cNvPr id="2" name="Başlık 1">
            <a:extLst>
              <a:ext uri="{FF2B5EF4-FFF2-40B4-BE49-F238E27FC236}">
                <a16:creationId xmlns:a16="http://schemas.microsoft.com/office/drawing/2014/main" id="{D7A9732C-E71F-08B1-2E71-D388BA8EBC52}"/>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A36453EB-301F-FCD4-A01F-51AE21F31ABC}"/>
              </a:ext>
            </a:extLst>
          </p:cNvPr>
          <p:cNvSpPr>
            <a:spLocks noGrp="1"/>
          </p:cNvSpPr>
          <p:nvPr>
            <p:ph type="subTitle" idx="1"/>
          </p:nvPr>
        </p:nvSpPr>
        <p:spPr/>
        <p:txBody>
          <a:bodyPr/>
          <a:lstStyle/>
          <a:p>
            <a:endParaRPr lang="tr-TR"/>
          </a:p>
        </p:txBody>
      </p:sp>
      <p:pic>
        <p:nvPicPr>
          <p:cNvPr id="5" name="Resim 4" descr="metin, el yazısı, yazı tipi, mektup, harf içeren bir resim&#10;&#10;Yapay zeka tarafından oluşturulmuş içerik yanlış olabilir.">
            <a:extLst>
              <a:ext uri="{FF2B5EF4-FFF2-40B4-BE49-F238E27FC236}">
                <a16:creationId xmlns:a16="http://schemas.microsoft.com/office/drawing/2014/main" id="{AA2982C7-37A1-78FD-8DEB-36BFC1137D06}"/>
              </a:ext>
            </a:extLst>
          </p:cNvPr>
          <p:cNvPicPr>
            <a:picLocks noChangeAspect="1"/>
          </p:cNvPicPr>
          <p:nvPr/>
        </p:nvPicPr>
        <p:blipFill>
          <a:blip r:embed="rId2"/>
          <a:stretch>
            <a:fillRect/>
          </a:stretch>
        </p:blipFill>
        <p:spPr>
          <a:xfrm>
            <a:off x="0" y="15450"/>
            <a:ext cx="12219594" cy="6842550"/>
          </a:xfrm>
          <a:prstGeom prst="rect">
            <a:avLst/>
          </a:prstGeom>
        </p:spPr>
      </p:pic>
    </p:spTree>
    <p:extLst>
      <p:ext uri="{BB962C8B-B14F-4D97-AF65-F5344CB8AC3E}">
        <p14:creationId xmlns:p14="http://schemas.microsoft.com/office/powerpoint/2010/main" val="3332993274"/>
      </p:ext>
    </p:extLst>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3DA60822-17DE-233D-66C2-DC8135F345A7}"/>
            </a:ext>
          </a:extLst>
        </p:cNvPr>
        <p:cNvGrpSpPr/>
        <p:nvPr/>
      </p:nvGrpSpPr>
      <p:grpSpPr>
        <a:xfrm>
          <a:off x="0" y="0"/>
          <a:ext cx="0" cy="0"/>
        </a:xfrm>
      </p:grpSpPr>
      <p:sp>
        <p:nvSpPr>
          <p:cNvPr id="2" name="Başlık 1">
            <a:extLst>
              <a:ext uri="{FF2B5EF4-FFF2-40B4-BE49-F238E27FC236}">
                <a16:creationId xmlns:a16="http://schemas.microsoft.com/office/drawing/2014/main" id="{318F8F63-258F-F2A3-4C01-30C4D8A75B6A}"/>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79A32882-AA06-F334-503B-58BBCE5F8F51}"/>
              </a:ext>
            </a:extLst>
          </p:cNvPr>
          <p:cNvSpPr>
            <a:spLocks noGrp="1"/>
          </p:cNvSpPr>
          <p:nvPr>
            <p:ph type="subTitle" idx="1"/>
          </p:nvPr>
        </p:nvSpPr>
        <p:spPr/>
        <p:txBody>
          <a:bodyPr/>
          <a:lstStyle/>
          <a:p>
            <a:endParaRPr lang="tr-TR"/>
          </a:p>
        </p:txBody>
      </p:sp>
      <p:pic>
        <p:nvPicPr>
          <p:cNvPr id="5" name="Resim 4" descr="metin, ekran görüntüsü, yazı tipi, tasarım içeren bir resim&#10;&#10;Yapay zeka tarafından oluşturulmuş içerik yanlış olabilir.">
            <a:extLst>
              <a:ext uri="{FF2B5EF4-FFF2-40B4-BE49-F238E27FC236}">
                <a16:creationId xmlns:a16="http://schemas.microsoft.com/office/drawing/2014/main" id="{3B1C464C-FB4A-ED49-6E81-049EA0C7179A}"/>
              </a:ext>
            </a:extLst>
          </p:cNvPr>
          <p:cNvPicPr>
            <a:picLocks noChangeAspect="1"/>
          </p:cNvPicPr>
          <p:nvPr/>
        </p:nvPicPr>
        <p:blipFill>
          <a:blip r:embed="rId2"/>
          <a:stretch>
            <a:fillRect/>
          </a:stretch>
        </p:blipFill>
        <p:spPr>
          <a:xfrm>
            <a:off x="0" y="0"/>
            <a:ext cx="12192000" cy="6856880"/>
          </a:xfrm>
          <a:prstGeom prst="rect">
            <a:avLst/>
          </a:prstGeom>
        </p:spPr>
      </p:pic>
    </p:spTree>
    <p:extLst>
      <p:ext uri="{BB962C8B-B14F-4D97-AF65-F5344CB8AC3E}">
        <p14:creationId xmlns:p14="http://schemas.microsoft.com/office/powerpoint/2010/main" val="2032789143"/>
      </p:ext>
    </p:extLst>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DFC51061-81B4-054B-5E21-30AC2A128082}"/>
            </a:ext>
          </a:extLst>
        </p:cNvPr>
        <p:cNvGrpSpPr/>
        <p:nvPr/>
      </p:nvGrpSpPr>
      <p:grpSpPr>
        <a:xfrm>
          <a:off x="0" y="0"/>
          <a:ext cx="0" cy="0"/>
        </a:xfrm>
      </p:grpSpPr>
      <p:sp>
        <p:nvSpPr>
          <p:cNvPr id="2" name="Başlık 1">
            <a:extLst>
              <a:ext uri="{FF2B5EF4-FFF2-40B4-BE49-F238E27FC236}">
                <a16:creationId xmlns:a16="http://schemas.microsoft.com/office/drawing/2014/main" id="{6C19177A-A964-2F6D-F621-40741919074D}"/>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B319509-7801-41CD-C481-465A53E1251D}"/>
              </a:ext>
            </a:extLst>
          </p:cNvPr>
          <p:cNvSpPr>
            <a:spLocks noGrp="1"/>
          </p:cNvSpPr>
          <p:nvPr>
            <p:ph type="subTitle" idx="1"/>
          </p:nvPr>
        </p:nvSpPr>
        <p:spPr/>
        <p:txBody>
          <a:bodyPr/>
          <a:lstStyle/>
          <a:p>
            <a:endParaRPr lang="tr-TR"/>
          </a:p>
        </p:txBody>
      </p:sp>
      <p:pic>
        <p:nvPicPr>
          <p:cNvPr id="5" name="Resim 4" descr="metin, yazı tipi, beyaz, mektup, harf içeren bir resim&#10;&#10;Yapay zeka tarafından oluşturulmuş içerik yanlış olabilir.">
            <a:extLst>
              <a:ext uri="{FF2B5EF4-FFF2-40B4-BE49-F238E27FC236}">
                <a16:creationId xmlns:a16="http://schemas.microsoft.com/office/drawing/2014/main" id="{DDC06300-46F6-8178-D576-E20B0FE19380}"/>
              </a:ext>
            </a:extLst>
          </p:cNvPr>
          <p:cNvPicPr>
            <a:picLocks noChangeAspect="1"/>
          </p:cNvPicPr>
          <p:nvPr/>
        </p:nvPicPr>
        <p:blipFill>
          <a:blip r:embed="rId2"/>
          <a:stretch>
            <a:fillRect/>
          </a:stretch>
        </p:blipFill>
        <p:spPr>
          <a:xfrm>
            <a:off x="-7979" y="0"/>
            <a:ext cx="12207958" cy="6858000"/>
          </a:xfrm>
          <a:prstGeom prst="rect">
            <a:avLst/>
          </a:prstGeom>
        </p:spPr>
      </p:pic>
    </p:spTree>
    <p:extLst>
      <p:ext uri="{BB962C8B-B14F-4D97-AF65-F5344CB8AC3E}">
        <p14:creationId xmlns:p14="http://schemas.microsoft.com/office/powerpoint/2010/main" val="2538398837"/>
      </p:ext>
    </p:extLst>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81E2D8D-2F96-EA5E-6888-FE6F918CFE9D}"/>
            </a:ext>
          </a:extLst>
        </p:cNvPr>
        <p:cNvGrpSpPr/>
        <p:nvPr/>
      </p:nvGrpSpPr>
      <p:grpSpPr>
        <a:xfrm>
          <a:off x="0" y="0"/>
          <a:ext cx="0" cy="0"/>
        </a:xfrm>
      </p:grpSpPr>
      <p:sp>
        <p:nvSpPr>
          <p:cNvPr id="2" name="Başlık 1">
            <a:extLst>
              <a:ext uri="{FF2B5EF4-FFF2-40B4-BE49-F238E27FC236}">
                <a16:creationId xmlns:a16="http://schemas.microsoft.com/office/drawing/2014/main" id="{BE79335E-A9F0-A386-95DE-3E1F44869CBD}"/>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4D9DE4E3-6CB2-8B4A-AA0A-17C9D6E92F43}"/>
              </a:ext>
            </a:extLst>
          </p:cNvPr>
          <p:cNvSpPr>
            <a:spLocks noGrp="1"/>
          </p:cNvSpPr>
          <p:nvPr>
            <p:ph type="subTitle" idx="1"/>
          </p:nvPr>
        </p:nvSpPr>
        <p:spPr/>
        <p:txBody>
          <a:bodyPr/>
          <a:lstStyle/>
          <a:p>
            <a:endParaRPr lang="tr-TR"/>
          </a:p>
        </p:txBody>
      </p:sp>
      <p:pic>
        <p:nvPicPr>
          <p:cNvPr id="5" name="Resim 4" descr="metin, mektup, harf, yazı tipi, ekran görüntüsü içeren bir resim&#10;&#10;Yapay zeka tarafından oluşturulmuş içerik yanlış olabilir.">
            <a:extLst>
              <a:ext uri="{FF2B5EF4-FFF2-40B4-BE49-F238E27FC236}">
                <a16:creationId xmlns:a16="http://schemas.microsoft.com/office/drawing/2014/main" id="{2BF2791A-70FB-2358-6038-2F9EAD5B08C9}"/>
              </a:ext>
            </a:extLst>
          </p:cNvPr>
          <p:cNvPicPr>
            <a:picLocks noChangeAspect="1"/>
          </p:cNvPicPr>
          <p:nvPr/>
        </p:nvPicPr>
        <p:blipFill>
          <a:blip r:embed="rId2"/>
          <a:stretch>
            <a:fillRect/>
          </a:stretch>
        </p:blipFill>
        <p:spPr>
          <a:xfrm>
            <a:off x="0" y="0"/>
            <a:ext cx="12192000" cy="6809763"/>
          </a:xfrm>
          <a:prstGeom prst="rect">
            <a:avLst/>
          </a:prstGeom>
        </p:spPr>
      </p:pic>
    </p:spTree>
    <p:extLst>
      <p:ext uri="{BB962C8B-B14F-4D97-AF65-F5344CB8AC3E}">
        <p14:creationId xmlns:p14="http://schemas.microsoft.com/office/powerpoint/2010/main" val="23147312"/>
      </p:ext>
    </p:extLst>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B45FA879-2451-5CFB-5786-4EE7B62E5E7B}"/>
            </a:ext>
          </a:extLst>
        </p:cNvPr>
        <p:cNvGrpSpPr/>
        <p:nvPr/>
      </p:nvGrpSpPr>
      <p:grpSpPr>
        <a:xfrm>
          <a:off x="0" y="0"/>
          <a:ext cx="0" cy="0"/>
        </a:xfrm>
      </p:grpSpPr>
      <p:sp>
        <p:nvSpPr>
          <p:cNvPr id="2" name="Başlık 1">
            <a:extLst>
              <a:ext uri="{FF2B5EF4-FFF2-40B4-BE49-F238E27FC236}">
                <a16:creationId xmlns:a16="http://schemas.microsoft.com/office/drawing/2014/main" id="{41B8BF94-240D-FAB9-535B-1AD8EBCC9CC6}"/>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4AE2F7E-80AA-1FCF-AC2A-8CBB24A5055A}"/>
              </a:ext>
            </a:extLst>
          </p:cNvPr>
          <p:cNvSpPr>
            <a:spLocks noGrp="1"/>
          </p:cNvSpPr>
          <p:nvPr>
            <p:ph type="subTitle" idx="1"/>
          </p:nvPr>
        </p:nvSpPr>
        <p:spPr/>
        <p:txBody>
          <a:bodyPr/>
          <a:lstStyle/>
          <a:p>
            <a:endParaRPr lang="tr-TR"/>
          </a:p>
        </p:txBody>
      </p:sp>
      <p:pic>
        <p:nvPicPr>
          <p:cNvPr id="5" name="Resim 4" descr="metin, yazı tipi, ekran görüntüsü, tasarım içeren bir resim&#10;&#10;Yapay zeka tarafından oluşturulmuş içerik yanlış olabilir.">
            <a:extLst>
              <a:ext uri="{FF2B5EF4-FFF2-40B4-BE49-F238E27FC236}">
                <a16:creationId xmlns:a16="http://schemas.microsoft.com/office/drawing/2014/main" id="{CA321E8E-B15D-845B-C6B3-2D1255BF46B2}"/>
              </a:ext>
            </a:extLst>
          </p:cNvPr>
          <p:cNvPicPr>
            <a:picLocks noChangeAspect="1"/>
          </p:cNvPicPr>
          <p:nvPr/>
        </p:nvPicPr>
        <p:blipFill>
          <a:blip r:embed="rId2"/>
          <a:stretch>
            <a:fillRect/>
          </a:stretch>
        </p:blipFill>
        <p:spPr>
          <a:xfrm>
            <a:off x="0" y="0"/>
            <a:ext cx="12192000" cy="6877078"/>
          </a:xfrm>
          <a:prstGeom prst="rect">
            <a:avLst/>
          </a:prstGeom>
        </p:spPr>
      </p:pic>
    </p:spTree>
    <p:extLst>
      <p:ext uri="{BB962C8B-B14F-4D97-AF65-F5344CB8AC3E}">
        <p14:creationId xmlns:p14="http://schemas.microsoft.com/office/powerpoint/2010/main" val="875785735"/>
      </p:ext>
    </p:extLst>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A213DE74-64D1-6BC3-E525-430A75603DF6}"/>
            </a:ext>
          </a:extLst>
        </p:cNvPr>
        <p:cNvGrpSpPr/>
        <p:nvPr/>
      </p:nvGrpSpPr>
      <p:grpSpPr>
        <a:xfrm>
          <a:off x="0" y="0"/>
          <a:ext cx="0" cy="0"/>
        </a:xfrm>
      </p:grpSpPr>
      <p:sp>
        <p:nvSpPr>
          <p:cNvPr id="2" name="Başlık 1">
            <a:extLst>
              <a:ext uri="{FF2B5EF4-FFF2-40B4-BE49-F238E27FC236}">
                <a16:creationId xmlns:a16="http://schemas.microsoft.com/office/drawing/2014/main" id="{15F24DB0-4250-2AA5-C717-EE53F6D94BF8}"/>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5E38D41-CE07-6A86-5E5F-006899EA4847}"/>
              </a:ext>
            </a:extLst>
          </p:cNvPr>
          <p:cNvSpPr>
            <a:spLocks noGrp="1"/>
          </p:cNvSpPr>
          <p:nvPr>
            <p:ph type="subTitle" idx="1"/>
          </p:nvPr>
        </p:nvSpPr>
        <p:spPr/>
        <p:txBody>
          <a:bodyPr/>
          <a:lstStyle/>
          <a:p>
            <a:endParaRPr lang="tr-TR"/>
          </a:p>
        </p:txBody>
      </p:sp>
      <p:pic>
        <p:nvPicPr>
          <p:cNvPr id="5" name="Resim 4" descr="metin, mektup, harf, el yazısı, yazı tipi içeren bir resim&#10;&#10;Yapay zeka tarafından oluşturulmuş içerik yanlış olabilir.">
            <a:extLst>
              <a:ext uri="{FF2B5EF4-FFF2-40B4-BE49-F238E27FC236}">
                <a16:creationId xmlns:a16="http://schemas.microsoft.com/office/drawing/2014/main" id="{852FE11C-0D1B-5931-91CF-46A9348253A6}"/>
              </a:ext>
            </a:extLst>
          </p:cNvPr>
          <p:cNvPicPr>
            <a:picLocks noChangeAspect="1"/>
          </p:cNvPicPr>
          <p:nvPr/>
        </p:nvPicPr>
        <p:blipFill>
          <a:blip r:embed="rId2"/>
          <a:stretch>
            <a:fillRect/>
          </a:stretch>
        </p:blipFill>
        <p:spPr>
          <a:xfrm>
            <a:off x="0" y="0"/>
            <a:ext cx="12190006" cy="6858000"/>
          </a:xfrm>
          <a:prstGeom prst="rect">
            <a:avLst/>
          </a:prstGeom>
        </p:spPr>
      </p:pic>
    </p:spTree>
    <p:extLst>
      <p:ext uri="{BB962C8B-B14F-4D97-AF65-F5344CB8AC3E}">
        <p14:creationId xmlns:p14="http://schemas.microsoft.com/office/powerpoint/2010/main" val="2399536909"/>
      </p:ext>
    </p:extLst>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6D1DDC2-AA53-5423-61BD-42F9240D1D9F}"/>
            </a:ext>
          </a:extLst>
        </p:cNvPr>
        <p:cNvGrpSpPr/>
        <p:nvPr/>
      </p:nvGrpSpPr>
      <p:grpSpPr>
        <a:xfrm>
          <a:off x="0" y="0"/>
          <a:ext cx="0" cy="0"/>
        </a:xfrm>
      </p:grpSpPr>
      <p:sp>
        <p:nvSpPr>
          <p:cNvPr id="2" name="Başlık 1">
            <a:extLst>
              <a:ext uri="{FF2B5EF4-FFF2-40B4-BE49-F238E27FC236}">
                <a16:creationId xmlns:a16="http://schemas.microsoft.com/office/drawing/2014/main" id="{F2DDFBB6-5F2D-62A9-EA69-55C116FBE279}"/>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3FA22F6-6AAF-60DE-6333-7DA6BF7270D2}"/>
              </a:ext>
            </a:extLst>
          </p:cNvPr>
          <p:cNvSpPr>
            <a:spLocks noGrp="1"/>
          </p:cNvSpPr>
          <p:nvPr>
            <p:ph type="subTitle" idx="1"/>
          </p:nvPr>
        </p:nvSpPr>
        <p:spPr/>
        <p:txBody>
          <a:bodyPr/>
          <a:lstStyle/>
          <a:p>
            <a:endParaRPr lang="tr-TR"/>
          </a:p>
        </p:txBody>
      </p:sp>
      <p:pic>
        <p:nvPicPr>
          <p:cNvPr id="5" name="Resim 4" descr="metin, ekran görüntüsü, tasarım içeren bir resim&#10;&#10;Yapay zeka tarafından oluşturulmuş içerik yanlış olabilir.">
            <a:extLst>
              <a:ext uri="{FF2B5EF4-FFF2-40B4-BE49-F238E27FC236}">
                <a16:creationId xmlns:a16="http://schemas.microsoft.com/office/drawing/2014/main" id="{6D3F33B8-9584-4DA4-CF2C-217287A3BC32}"/>
              </a:ext>
            </a:extLst>
          </p:cNvPr>
          <p:cNvPicPr>
            <a:picLocks noChangeAspect="1"/>
          </p:cNvPicPr>
          <p:nvPr/>
        </p:nvPicPr>
        <p:blipFill>
          <a:blip r:embed="rId2"/>
          <a:stretch>
            <a:fillRect/>
          </a:stretch>
        </p:blipFill>
        <p:spPr>
          <a:xfrm>
            <a:off x="-1" y="0"/>
            <a:ext cx="12193991" cy="6858000"/>
          </a:xfrm>
          <a:prstGeom prst="rect">
            <a:avLst/>
          </a:prstGeom>
        </p:spPr>
      </p:pic>
    </p:spTree>
    <p:extLst>
      <p:ext uri="{BB962C8B-B14F-4D97-AF65-F5344CB8AC3E}">
        <p14:creationId xmlns:p14="http://schemas.microsoft.com/office/powerpoint/2010/main" val="1485608232"/>
      </p:ext>
    </p:extLst>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1DB02EAF-3B2E-92AA-248C-7652BF67D71C}"/>
            </a:ext>
          </a:extLst>
        </p:cNvPr>
        <p:cNvGrpSpPr/>
        <p:nvPr/>
      </p:nvGrpSpPr>
      <p:grpSpPr>
        <a:xfrm>
          <a:off x="0" y="0"/>
          <a:ext cx="0" cy="0"/>
        </a:xfrm>
      </p:grpSpPr>
      <p:sp>
        <p:nvSpPr>
          <p:cNvPr id="2" name="Başlık 1">
            <a:extLst>
              <a:ext uri="{FF2B5EF4-FFF2-40B4-BE49-F238E27FC236}">
                <a16:creationId xmlns:a16="http://schemas.microsoft.com/office/drawing/2014/main" id="{75A11C90-476C-28E5-08C8-5567F2E219C7}"/>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0C8AC0F-3C1D-4DAB-EC28-C3689E262B1D}"/>
              </a:ext>
            </a:extLst>
          </p:cNvPr>
          <p:cNvSpPr>
            <a:spLocks noGrp="1"/>
          </p:cNvSpPr>
          <p:nvPr>
            <p:ph type="subTitle" idx="1"/>
          </p:nvPr>
        </p:nvSpPr>
        <p:spPr/>
        <p:txBody>
          <a:bodyPr/>
          <a:lstStyle/>
          <a:p>
            <a:endParaRPr lang="tr-TR"/>
          </a:p>
        </p:txBody>
      </p:sp>
      <p:pic>
        <p:nvPicPr>
          <p:cNvPr id="5" name="Resim 4" descr="metin, yazı tipi, ekran görüntüsü, el yazısı içeren bir resim&#10;&#10;Yapay zeka tarafından oluşturulmuş içerik yanlış olabilir.">
            <a:extLst>
              <a:ext uri="{FF2B5EF4-FFF2-40B4-BE49-F238E27FC236}">
                <a16:creationId xmlns:a16="http://schemas.microsoft.com/office/drawing/2014/main" id="{AAF90B27-BBC4-EDA1-9FE3-C2016FB92DDF}"/>
              </a:ext>
            </a:extLst>
          </p:cNvPr>
          <p:cNvPicPr>
            <a:picLocks noChangeAspect="1"/>
          </p:cNvPicPr>
          <p:nvPr/>
        </p:nvPicPr>
        <p:blipFill>
          <a:blip r:embed="rId2"/>
          <a:stretch>
            <a:fillRect/>
          </a:stretch>
        </p:blipFill>
        <p:spPr>
          <a:xfrm>
            <a:off x="0" y="-1"/>
            <a:ext cx="12192000" cy="6866965"/>
          </a:xfrm>
          <a:prstGeom prst="rect">
            <a:avLst/>
          </a:prstGeom>
        </p:spPr>
      </p:pic>
    </p:spTree>
    <p:extLst>
      <p:ext uri="{BB962C8B-B14F-4D97-AF65-F5344CB8AC3E}">
        <p14:creationId xmlns:p14="http://schemas.microsoft.com/office/powerpoint/2010/main" val="870820463"/>
      </p:ext>
    </p:extLst>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37AA499-5A2A-48FC-1C65-0B3BFC76C803}"/>
            </a:ext>
          </a:extLst>
        </p:cNvPr>
        <p:cNvGrpSpPr/>
        <p:nvPr/>
      </p:nvGrpSpPr>
      <p:grpSpPr>
        <a:xfrm>
          <a:off x="0" y="0"/>
          <a:ext cx="0" cy="0"/>
        </a:xfrm>
      </p:grpSpPr>
      <p:sp>
        <p:nvSpPr>
          <p:cNvPr id="2" name="Başlık 1">
            <a:extLst>
              <a:ext uri="{FF2B5EF4-FFF2-40B4-BE49-F238E27FC236}">
                <a16:creationId xmlns:a16="http://schemas.microsoft.com/office/drawing/2014/main" id="{CCB8AB05-D80B-CE44-5C24-CEBABBB09EB9}"/>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3B92B0EC-962B-C272-0165-F5BABFCB1E13}"/>
              </a:ext>
            </a:extLst>
          </p:cNvPr>
          <p:cNvSpPr>
            <a:spLocks noGrp="1"/>
          </p:cNvSpPr>
          <p:nvPr>
            <p:ph type="subTitle" idx="1"/>
          </p:nvPr>
        </p:nvSpPr>
        <p:spPr/>
        <p:txBody>
          <a:bodyPr/>
          <a:lstStyle/>
          <a:p>
            <a:endParaRPr lang="tr-TR"/>
          </a:p>
        </p:txBody>
      </p:sp>
      <p:pic>
        <p:nvPicPr>
          <p:cNvPr id="5" name="Resim 4" descr="metin, bilgisayar, ekran görüntüsü, dizüstü içeren bir resim&#10;&#10;Yapay zeka tarafından oluşturulmuş içerik yanlış olabilir.">
            <a:extLst>
              <a:ext uri="{FF2B5EF4-FFF2-40B4-BE49-F238E27FC236}">
                <a16:creationId xmlns:a16="http://schemas.microsoft.com/office/drawing/2014/main" id="{851714A6-4983-FB2D-864E-5F11A286FD38}"/>
              </a:ext>
            </a:extLst>
          </p:cNvPr>
          <p:cNvPicPr>
            <a:picLocks noChangeAspect="1"/>
          </p:cNvPicPr>
          <p:nvPr/>
        </p:nvPicPr>
        <p:blipFill>
          <a:blip r:embed="rId2"/>
          <a:stretch>
            <a:fillRect/>
          </a:stretch>
        </p:blipFill>
        <p:spPr>
          <a:xfrm>
            <a:off x="0" y="0"/>
            <a:ext cx="12207958" cy="6858000"/>
          </a:xfrm>
          <a:prstGeom prst="rect">
            <a:avLst/>
          </a:prstGeom>
        </p:spPr>
      </p:pic>
    </p:spTree>
    <p:extLst>
      <p:ext uri="{BB962C8B-B14F-4D97-AF65-F5344CB8AC3E}">
        <p14:creationId xmlns:p14="http://schemas.microsoft.com/office/powerpoint/2010/main" val="674416142"/>
      </p:ext>
    </p:extLst>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B4FB331A-5C98-0B9B-829F-930EDA2F13E8}"/>
            </a:ext>
          </a:extLst>
        </p:cNvPr>
        <p:cNvGrpSpPr/>
        <p:nvPr/>
      </p:nvGrpSpPr>
      <p:grpSpPr>
        <a:xfrm>
          <a:off x="0" y="0"/>
          <a:ext cx="0" cy="0"/>
        </a:xfrm>
      </p:grpSpPr>
      <p:sp>
        <p:nvSpPr>
          <p:cNvPr id="2" name="Başlık 1">
            <a:extLst>
              <a:ext uri="{FF2B5EF4-FFF2-40B4-BE49-F238E27FC236}">
                <a16:creationId xmlns:a16="http://schemas.microsoft.com/office/drawing/2014/main" id="{B75D56E3-C302-12F8-5285-2BAC209EA0AC}"/>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5EED2F32-A3D6-8318-1371-CEA39D9ECD03}"/>
              </a:ext>
            </a:extLst>
          </p:cNvPr>
          <p:cNvSpPr>
            <a:spLocks noGrp="1"/>
          </p:cNvSpPr>
          <p:nvPr>
            <p:ph type="subTitle" idx="1"/>
          </p:nvPr>
        </p:nvSpPr>
        <p:spPr/>
        <p:txBody>
          <a:bodyPr/>
          <a:lstStyle/>
          <a:p>
            <a:endParaRPr lang="tr-TR"/>
          </a:p>
        </p:txBody>
      </p:sp>
      <p:pic>
        <p:nvPicPr>
          <p:cNvPr id="5" name="Resim 4" descr="giyim, insan yüzü, metin, gözlük içeren bir resim&#10;&#10;Yapay zeka tarafından oluşturulmuş içerik yanlış olabilir.">
            <a:extLst>
              <a:ext uri="{FF2B5EF4-FFF2-40B4-BE49-F238E27FC236}">
                <a16:creationId xmlns:a16="http://schemas.microsoft.com/office/drawing/2014/main" id="{DD37D642-76AD-EFCB-21E9-81156CCFE7FA}"/>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282754823"/>
      </p:ext>
    </p:extLst>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BF3D836-2054-8159-65A8-09DB7DC053A4}"/>
            </a:ext>
          </a:extLst>
        </p:cNvPr>
        <p:cNvGrpSpPr/>
        <p:nvPr/>
      </p:nvGrpSpPr>
      <p:grpSpPr>
        <a:xfrm>
          <a:off x="0" y="0"/>
          <a:ext cx="0" cy="0"/>
        </a:xfrm>
      </p:grpSpPr>
      <p:sp>
        <p:nvSpPr>
          <p:cNvPr id="2" name="Başlık 1">
            <a:extLst>
              <a:ext uri="{FF2B5EF4-FFF2-40B4-BE49-F238E27FC236}">
                <a16:creationId xmlns:a16="http://schemas.microsoft.com/office/drawing/2014/main" id="{700589B7-E884-D392-6026-FC6C5B7B308E}"/>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642D62E9-D880-1D8F-CDFF-A377C4900928}"/>
              </a:ext>
            </a:extLst>
          </p:cNvPr>
          <p:cNvSpPr>
            <a:spLocks noGrp="1"/>
          </p:cNvSpPr>
          <p:nvPr>
            <p:ph type="subTitle" idx="1"/>
          </p:nvPr>
        </p:nvSpPr>
        <p:spPr/>
        <p:txBody>
          <a:bodyPr/>
          <a:lstStyle/>
          <a:p>
            <a:endParaRPr lang="tr-TR"/>
          </a:p>
        </p:txBody>
      </p:sp>
      <p:pic>
        <p:nvPicPr>
          <p:cNvPr id="5" name="Resim 4" descr="metin, yazı tipi, grafik tasarım, grafik içeren bir resim&#10;&#10;Yapay zeka tarafından oluşturulmuş içerik yanlış olabilir.">
            <a:extLst>
              <a:ext uri="{FF2B5EF4-FFF2-40B4-BE49-F238E27FC236}">
                <a16:creationId xmlns:a16="http://schemas.microsoft.com/office/drawing/2014/main" id="{CCD136B2-0DAA-9CB4-B120-BF56A4EC67EE}"/>
              </a:ext>
            </a:extLst>
          </p:cNvPr>
          <p:cNvPicPr>
            <a:picLocks noChangeAspect="1"/>
          </p:cNvPicPr>
          <p:nvPr/>
        </p:nvPicPr>
        <p:blipFill>
          <a:blip r:embed="rId2"/>
          <a:stretch>
            <a:fillRect/>
          </a:stretch>
        </p:blipFill>
        <p:spPr>
          <a:xfrm>
            <a:off x="0" y="0"/>
            <a:ext cx="12190006" cy="6858000"/>
          </a:xfrm>
          <a:prstGeom prst="rect">
            <a:avLst/>
          </a:prstGeom>
        </p:spPr>
      </p:pic>
    </p:spTree>
    <p:extLst>
      <p:ext uri="{BB962C8B-B14F-4D97-AF65-F5344CB8AC3E}">
        <p14:creationId xmlns:p14="http://schemas.microsoft.com/office/powerpoint/2010/main" val="2184948861"/>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6BF4746-4B82-B23B-0202-121B64F1738B}"/>
            </a:ext>
          </a:extLst>
        </p:cNvPr>
        <p:cNvGrpSpPr/>
        <p:nvPr/>
      </p:nvGrpSpPr>
      <p:grpSpPr>
        <a:xfrm>
          <a:off x="0" y="0"/>
          <a:ext cx="0" cy="0"/>
        </a:xfrm>
      </p:grpSpPr>
      <p:sp>
        <p:nvSpPr>
          <p:cNvPr id="2" name="Başlık 1">
            <a:extLst>
              <a:ext uri="{FF2B5EF4-FFF2-40B4-BE49-F238E27FC236}">
                <a16:creationId xmlns:a16="http://schemas.microsoft.com/office/drawing/2014/main" id="{6C7A5818-8889-22FB-7651-7ED78C126546}"/>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DF395DAB-7023-B6F4-DB0F-244088C6D793}"/>
              </a:ext>
            </a:extLst>
          </p:cNvPr>
          <p:cNvSpPr>
            <a:spLocks noGrp="1"/>
          </p:cNvSpPr>
          <p:nvPr>
            <p:ph type="subTitle" idx="1"/>
          </p:nvPr>
        </p:nvSpPr>
        <p:spPr/>
        <p:txBody>
          <a:bodyPr/>
          <a:lstStyle/>
          <a:p>
            <a:endParaRPr lang="tr-TR"/>
          </a:p>
        </p:txBody>
      </p:sp>
      <p:pic>
        <p:nvPicPr>
          <p:cNvPr id="5" name="Resim 4" descr="metin, harita, ekran görüntüsü, grafik tasarım içeren bir resim&#10;&#10;Yapay zeka tarafından oluşturulmuş içerik yanlış olabilir.">
            <a:extLst>
              <a:ext uri="{FF2B5EF4-FFF2-40B4-BE49-F238E27FC236}">
                <a16:creationId xmlns:a16="http://schemas.microsoft.com/office/drawing/2014/main" id="{391C6D75-C31B-0F2B-C31D-8840544CCC88}"/>
              </a:ext>
            </a:extLst>
          </p:cNvPr>
          <p:cNvPicPr>
            <a:picLocks noChangeAspect="1"/>
          </p:cNvPicPr>
          <p:nvPr/>
        </p:nvPicPr>
        <p:blipFill>
          <a:blip r:embed="rId2"/>
          <a:stretch>
            <a:fillRect/>
          </a:stretch>
        </p:blipFill>
        <p:spPr>
          <a:xfrm>
            <a:off x="37750" y="0"/>
            <a:ext cx="12116499" cy="6858000"/>
          </a:xfrm>
          <a:prstGeom prst="rect">
            <a:avLst/>
          </a:prstGeom>
        </p:spPr>
      </p:pic>
    </p:spTree>
    <p:extLst>
      <p:ext uri="{BB962C8B-B14F-4D97-AF65-F5344CB8AC3E}">
        <p14:creationId xmlns:p14="http://schemas.microsoft.com/office/powerpoint/2010/main" val="819946287"/>
      </p:ext>
    </p:extLst>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FE7753F-B4A8-C112-7DAD-EFEBEB8E9543}"/>
            </a:ext>
          </a:extLst>
        </p:cNvPr>
        <p:cNvGrpSpPr/>
        <p:nvPr/>
      </p:nvGrpSpPr>
      <p:grpSpPr>
        <a:xfrm>
          <a:off x="0" y="0"/>
          <a:ext cx="0" cy="0"/>
        </a:xfrm>
      </p:grpSpPr>
      <p:sp>
        <p:nvSpPr>
          <p:cNvPr id="2" name="Başlık 1">
            <a:extLst>
              <a:ext uri="{FF2B5EF4-FFF2-40B4-BE49-F238E27FC236}">
                <a16:creationId xmlns:a16="http://schemas.microsoft.com/office/drawing/2014/main" id="{9124D761-5F58-B6FD-867F-24C8D6F0E12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4A3FE49-5D3A-7CBA-EB9B-6C778E16A35A}"/>
              </a:ext>
            </a:extLst>
          </p:cNvPr>
          <p:cNvSpPr>
            <a:spLocks noGrp="1"/>
          </p:cNvSpPr>
          <p:nvPr>
            <p:ph type="subTitle" idx="1"/>
          </p:nvPr>
        </p:nvSpPr>
        <p:spPr/>
        <p:txBody>
          <a:bodyPr/>
          <a:lstStyle/>
          <a:p>
            <a:endParaRPr lang="tr-TR"/>
          </a:p>
        </p:txBody>
      </p:sp>
      <p:pic>
        <p:nvPicPr>
          <p:cNvPr id="5" name="Resim 4" descr="metin, giyim, ekran görüntüsü, kol saati içeren bir resim&#10;&#10;Yapay zeka tarafından oluşturulmuş içerik yanlış olabilir.">
            <a:extLst>
              <a:ext uri="{FF2B5EF4-FFF2-40B4-BE49-F238E27FC236}">
                <a16:creationId xmlns:a16="http://schemas.microsoft.com/office/drawing/2014/main" id="{BF0E0F1A-920A-A955-53B0-E454EB256F1B}"/>
              </a:ext>
            </a:extLst>
          </p:cNvPr>
          <p:cNvPicPr>
            <a:picLocks noChangeAspect="1"/>
          </p:cNvPicPr>
          <p:nvPr/>
        </p:nvPicPr>
        <p:blipFill>
          <a:blip r:embed="rId2"/>
          <a:stretch>
            <a:fillRect/>
          </a:stretch>
        </p:blipFill>
        <p:spPr>
          <a:xfrm>
            <a:off x="0" y="-1"/>
            <a:ext cx="12192000" cy="6874783"/>
          </a:xfrm>
          <a:prstGeom prst="rect">
            <a:avLst/>
          </a:prstGeom>
        </p:spPr>
      </p:pic>
    </p:spTree>
    <p:extLst>
      <p:ext uri="{BB962C8B-B14F-4D97-AF65-F5344CB8AC3E}">
        <p14:creationId xmlns:p14="http://schemas.microsoft.com/office/powerpoint/2010/main" val="3132953926"/>
      </p:ext>
    </p:extLst>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4379FC1F-6322-D894-BFC2-515A4C25B717}"/>
            </a:ext>
          </a:extLst>
        </p:cNvPr>
        <p:cNvGrpSpPr/>
        <p:nvPr/>
      </p:nvGrpSpPr>
      <p:grpSpPr>
        <a:xfrm>
          <a:off x="0" y="0"/>
          <a:ext cx="0" cy="0"/>
        </a:xfrm>
      </p:grpSpPr>
      <p:sp>
        <p:nvSpPr>
          <p:cNvPr id="2" name="Başlık 1">
            <a:extLst>
              <a:ext uri="{FF2B5EF4-FFF2-40B4-BE49-F238E27FC236}">
                <a16:creationId xmlns:a16="http://schemas.microsoft.com/office/drawing/2014/main" id="{4F583542-CE15-15D8-2F77-BBB57778E52A}"/>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384082F0-17AB-8239-3307-FFECD29864F6}"/>
              </a:ext>
            </a:extLst>
          </p:cNvPr>
          <p:cNvSpPr>
            <a:spLocks noGrp="1"/>
          </p:cNvSpPr>
          <p:nvPr>
            <p:ph type="subTitle" idx="1"/>
          </p:nvPr>
        </p:nvSpPr>
        <p:spPr/>
        <p:txBody>
          <a:bodyPr/>
          <a:lstStyle/>
          <a:p>
            <a:endParaRPr lang="tr-TR"/>
          </a:p>
        </p:txBody>
      </p:sp>
      <p:pic>
        <p:nvPicPr>
          <p:cNvPr id="5" name="Resim 4" descr="mektup, harf, el yazısı, ofis malzemesi, kalıcı, sabit, kırtasiye içeren bir resim&#10;&#10;Yapay zeka tarafından oluşturulmuş içerik yanlış olabilir.">
            <a:extLst>
              <a:ext uri="{FF2B5EF4-FFF2-40B4-BE49-F238E27FC236}">
                <a16:creationId xmlns:a16="http://schemas.microsoft.com/office/drawing/2014/main" id="{5F17F6F0-1E70-50F7-966C-43096020C2A5}"/>
              </a:ext>
            </a:extLst>
          </p:cNvPr>
          <p:cNvPicPr>
            <a:picLocks noChangeAspect="1"/>
          </p:cNvPicPr>
          <p:nvPr/>
        </p:nvPicPr>
        <p:blipFill>
          <a:blip r:embed="rId2"/>
          <a:stretch>
            <a:fillRect/>
          </a:stretch>
        </p:blipFill>
        <p:spPr>
          <a:xfrm>
            <a:off x="0" y="8965"/>
            <a:ext cx="12192000" cy="6849035"/>
          </a:xfrm>
          <a:prstGeom prst="rect">
            <a:avLst/>
          </a:prstGeom>
        </p:spPr>
      </p:pic>
    </p:spTree>
    <p:extLst>
      <p:ext uri="{BB962C8B-B14F-4D97-AF65-F5344CB8AC3E}">
        <p14:creationId xmlns:p14="http://schemas.microsoft.com/office/powerpoint/2010/main" val="3949770781"/>
      </p:ext>
    </p:extLst>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797FE0A4-DEED-2BEF-2091-866D2CAEA747}"/>
            </a:ext>
          </a:extLst>
        </p:cNvPr>
        <p:cNvGrpSpPr/>
        <p:nvPr/>
      </p:nvGrpSpPr>
      <p:grpSpPr>
        <a:xfrm>
          <a:off x="0" y="0"/>
          <a:ext cx="0" cy="0"/>
        </a:xfrm>
      </p:grpSpPr>
      <p:sp>
        <p:nvSpPr>
          <p:cNvPr id="2" name="Başlık 1">
            <a:extLst>
              <a:ext uri="{FF2B5EF4-FFF2-40B4-BE49-F238E27FC236}">
                <a16:creationId xmlns:a16="http://schemas.microsoft.com/office/drawing/2014/main" id="{B61267FD-6435-061F-0066-0B182185DECC}"/>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42E30A13-7430-A14F-99B3-0BF613C76BFF}"/>
              </a:ext>
            </a:extLst>
          </p:cNvPr>
          <p:cNvSpPr>
            <a:spLocks noGrp="1"/>
          </p:cNvSpPr>
          <p:nvPr>
            <p:ph type="subTitle" idx="1"/>
          </p:nvPr>
        </p:nvSpPr>
        <p:spPr/>
        <p:txBody>
          <a:bodyPr/>
          <a:lstStyle/>
          <a:p>
            <a:endParaRPr lang="tr-TR"/>
          </a:p>
        </p:txBody>
      </p:sp>
      <p:pic>
        <p:nvPicPr>
          <p:cNvPr id="5" name="Resim 4" descr="metin, yazı tipi, el yazısı, hat sanatı, kaligrafi içeren bir resim&#10;&#10;Yapay zeka tarafından oluşturulmuş içerik yanlış olabilir.">
            <a:extLst>
              <a:ext uri="{FF2B5EF4-FFF2-40B4-BE49-F238E27FC236}">
                <a16:creationId xmlns:a16="http://schemas.microsoft.com/office/drawing/2014/main" id="{59D5FDCB-F845-B00C-E176-62784362C9D0}"/>
              </a:ext>
            </a:extLst>
          </p:cNvPr>
          <p:cNvPicPr>
            <a:picLocks noChangeAspect="1"/>
          </p:cNvPicPr>
          <p:nvPr/>
        </p:nvPicPr>
        <p:blipFill>
          <a:blip r:embed="rId2"/>
          <a:stretch>
            <a:fillRect/>
          </a:stretch>
        </p:blipFill>
        <p:spPr>
          <a:xfrm>
            <a:off x="0" y="0"/>
            <a:ext cx="12192000" cy="6877078"/>
          </a:xfrm>
          <a:prstGeom prst="rect">
            <a:avLst/>
          </a:prstGeom>
        </p:spPr>
      </p:pic>
    </p:spTree>
    <p:extLst>
      <p:ext uri="{BB962C8B-B14F-4D97-AF65-F5344CB8AC3E}">
        <p14:creationId xmlns:p14="http://schemas.microsoft.com/office/powerpoint/2010/main" val="1073861092"/>
      </p:ext>
    </p:extLst>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E63EF7A-2424-0D11-C633-A92716570D4B}"/>
            </a:ext>
          </a:extLst>
        </p:cNvPr>
        <p:cNvGrpSpPr/>
        <p:nvPr/>
      </p:nvGrpSpPr>
      <p:grpSpPr>
        <a:xfrm>
          <a:off x="0" y="0"/>
          <a:ext cx="0" cy="0"/>
        </a:xfrm>
      </p:grpSpPr>
      <p:sp>
        <p:nvSpPr>
          <p:cNvPr id="2" name="Başlık 1">
            <a:extLst>
              <a:ext uri="{FF2B5EF4-FFF2-40B4-BE49-F238E27FC236}">
                <a16:creationId xmlns:a16="http://schemas.microsoft.com/office/drawing/2014/main" id="{83ACA706-33B2-C376-D7F7-6DC49CF0099B}"/>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93437B9-2C32-E937-123E-466BEA5EF9CC}"/>
              </a:ext>
            </a:extLst>
          </p:cNvPr>
          <p:cNvSpPr>
            <a:spLocks noGrp="1"/>
          </p:cNvSpPr>
          <p:nvPr>
            <p:ph type="subTitle" idx="1"/>
          </p:nvPr>
        </p:nvSpPr>
        <p:spPr/>
        <p:txBody>
          <a:bodyPr/>
          <a:lstStyle/>
          <a:p>
            <a:endParaRPr lang="tr-TR"/>
          </a:p>
        </p:txBody>
      </p:sp>
      <p:pic>
        <p:nvPicPr>
          <p:cNvPr id="5" name="Resim 4" descr="metin, yazı tipi, el yazısı, hat sanatı, kaligrafi içeren bir resim&#10;&#10;Yapay zeka tarafından oluşturulmuş içerik yanlış olabilir.">
            <a:extLst>
              <a:ext uri="{FF2B5EF4-FFF2-40B4-BE49-F238E27FC236}">
                <a16:creationId xmlns:a16="http://schemas.microsoft.com/office/drawing/2014/main" id="{46F47509-86B3-4AA6-9EA7-FBD1F4AF224A}"/>
              </a:ext>
            </a:extLst>
          </p:cNvPr>
          <p:cNvPicPr>
            <a:picLocks noChangeAspect="1"/>
          </p:cNvPicPr>
          <p:nvPr/>
        </p:nvPicPr>
        <p:blipFill>
          <a:blip r:embed="rId2"/>
          <a:stretch>
            <a:fillRect/>
          </a:stretch>
        </p:blipFill>
        <p:spPr>
          <a:xfrm>
            <a:off x="0" y="0"/>
            <a:ext cx="12176084" cy="6858000"/>
          </a:xfrm>
          <a:prstGeom prst="rect">
            <a:avLst/>
          </a:prstGeom>
        </p:spPr>
      </p:pic>
    </p:spTree>
    <p:extLst>
      <p:ext uri="{BB962C8B-B14F-4D97-AF65-F5344CB8AC3E}">
        <p14:creationId xmlns:p14="http://schemas.microsoft.com/office/powerpoint/2010/main" val="336689302"/>
      </p:ext>
    </p:extLst>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AEAA2406-AD9C-16B3-53D2-9B958C9F1BC5}"/>
            </a:ext>
          </a:extLst>
        </p:cNvPr>
        <p:cNvGrpSpPr/>
        <p:nvPr/>
      </p:nvGrpSpPr>
      <p:grpSpPr>
        <a:xfrm>
          <a:off x="0" y="0"/>
          <a:ext cx="0" cy="0"/>
        </a:xfrm>
      </p:grpSpPr>
      <p:sp>
        <p:nvSpPr>
          <p:cNvPr id="2" name="Başlık 1">
            <a:extLst>
              <a:ext uri="{FF2B5EF4-FFF2-40B4-BE49-F238E27FC236}">
                <a16:creationId xmlns:a16="http://schemas.microsoft.com/office/drawing/2014/main" id="{A3A8CB9A-286F-6F7D-BD40-F25724417522}"/>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5DBD6334-D646-44A0-5420-E73CD560F180}"/>
              </a:ext>
            </a:extLst>
          </p:cNvPr>
          <p:cNvSpPr>
            <a:spLocks noGrp="1"/>
          </p:cNvSpPr>
          <p:nvPr>
            <p:ph type="subTitle" idx="1"/>
          </p:nvPr>
        </p:nvSpPr>
        <p:spPr/>
        <p:txBody>
          <a:bodyPr/>
          <a:lstStyle/>
          <a:p>
            <a:endParaRPr lang="tr-TR"/>
          </a:p>
        </p:txBody>
      </p:sp>
      <p:pic>
        <p:nvPicPr>
          <p:cNvPr id="5" name="Resim 4" descr="metin içeren bir resim&#10;&#10;Yapay zeka tarafından oluşturulmuş içerik yanlış olabilir.">
            <a:extLst>
              <a:ext uri="{FF2B5EF4-FFF2-40B4-BE49-F238E27FC236}">
                <a16:creationId xmlns:a16="http://schemas.microsoft.com/office/drawing/2014/main" id="{C7078655-C71B-CB3C-3C4D-4AB4946E93E2}"/>
              </a:ext>
            </a:extLst>
          </p:cNvPr>
          <p:cNvPicPr>
            <a:picLocks noChangeAspect="1"/>
          </p:cNvPicPr>
          <p:nvPr/>
        </p:nvPicPr>
        <p:blipFill>
          <a:blip r:embed="rId2"/>
          <a:stretch>
            <a:fillRect/>
          </a:stretch>
        </p:blipFill>
        <p:spPr>
          <a:xfrm>
            <a:off x="-1" y="0"/>
            <a:ext cx="12193991" cy="6858000"/>
          </a:xfrm>
          <a:prstGeom prst="rect">
            <a:avLst/>
          </a:prstGeom>
        </p:spPr>
      </p:pic>
    </p:spTree>
    <p:extLst>
      <p:ext uri="{BB962C8B-B14F-4D97-AF65-F5344CB8AC3E}">
        <p14:creationId xmlns:p14="http://schemas.microsoft.com/office/powerpoint/2010/main" val="1189810676"/>
      </p:ext>
    </p:extLst>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1FB34DEE-39D5-90A9-5C94-EC24ED5F3C58}"/>
            </a:ext>
          </a:extLst>
        </p:cNvPr>
        <p:cNvGrpSpPr/>
        <p:nvPr/>
      </p:nvGrpSpPr>
      <p:grpSpPr>
        <a:xfrm>
          <a:off x="0" y="0"/>
          <a:ext cx="0" cy="0"/>
        </a:xfrm>
      </p:grpSpPr>
      <p:sp>
        <p:nvSpPr>
          <p:cNvPr id="2" name="Başlık 1">
            <a:extLst>
              <a:ext uri="{FF2B5EF4-FFF2-40B4-BE49-F238E27FC236}">
                <a16:creationId xmlns:a16="http://schemas.microsoft.com/office/drawing/2014/main" id="{6E6FFD97-664E-7278-C155-3075CF493722}"/>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4055597D-13E6-B534-9CC0-56E45D819A62}"/>
              </a:ext>
            </a:extLst>
          </p:cNvPr>
          <p:cNvSpPr>
            <a:spLocks noGrp="1"/>
          </p:cNvSpPr>
          <p:nvPr>
            <p:ph type="subTitle" idx="1"/>
          </p:nvPr>
        </p:nvSpPr>
        <p:spPr/>
        <p:txBody>
          <a:bodyPr/>
          <a:lstStyle/>
          <a:p>
            <a:endParaRPr lang="tr-TR"/>
          </a:p>
        </p:txBody>
      </p:sp>
      <p:pic>
        <p:nvPicPr>
          <p:cNvPr id="5" name="Resim 4" descr="metin, yazı tipi, el yazısı, ekran görüntüsü içeren bir resim&#10;&#10;Yapay zeka tarafından oluşturulmuş içerik yanlış olabilir.">
            <a:extLst>
              <a:ext uri="{FF2B5EF4-FFF2-40B4-BE49-F238E27FC236}">
                <a16:creationId xmlns:a16="http://schemas.microsoft.com/office/drawing/2014/main" id="{74C64FDF-DB74-6DCC-B8EE-1FDC1ECA52BC}"/>
              </a:ext>
            </a:extLst>
          </p:cNvPr>
          <p:cNvPicPr>
            <a:picLocks noChangeAspect="1"/>
          </p:cNvPicPr>
          <p:nvPr/>
        </p:nvPicPr>
        <p:blipFill>
          <a:blip r:embed="rId2"/>
          <a:stretch>
            <a:fillRect/>
          </a:stretch>
        </p:blipFill>
        <p:spPr>
          <a:xfrm>
            <a:off x="-1" y="0"/>
            <a:ext cx="12192001" cy="6858000"/>
          </a:xfrm>
          <a:prstGeom prst="rect">
            <a:avLst/>
          </a:prstGeom>
        </p:spPr>
      </p:pic>
    </p:spTree>
    <p:extLst>
      <p:ext uri="{BB962C8B-B14F-4D97-AF65-F5344CB8AC3E}">
        <p14:creationId xmlns:p14="http://schemas.microsoft.com/office/powerpoint/2010/main" val="4224811366"/>
      </p:ext>
    </p:extLst>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E7253D0A-840F-604F-8557-A38AF6D3AB15}"/>
            </a:ext>
          </a:extLst>
        </p:cNvPr>
        <p:cNvGrpSpPr/>
        <p:nvPr/>
      </p:nvGrpSpPr>
      <p:grpSpPr>
        <a:xfrm>
          <a:off x="0" y="0"/>
          <a:ext cx="0" cy="0"/>
        </a:xfrm>
      </p:grpSpPr>
      <p:sp>
        <p:nvSpPr>
          <p:cNvPr id="2" name="Başlık 1">
            <a:extLst>
              <a:ext uri="{FF2B5EF4-FFF2-40B4-BE49-F238E27FC236}">
                <a16:creationId xmlns:a16="http://schemas.microsoft.com/office/drawing/2014/main" id="{65219207-5506-7980-59C4-9C8B4FBA6E9F}"/>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06749EE8-4731-9053-393A-4967BFF16272}"/>
              </a:ext>
            </a:extLst>
          </p:cNvPr>
          <p:cNvSpPr>
            <a:spLocks noGrp="1"/>
          </p:cNvSpPr>
          <p:nvPr>
            <p:ph type="subTitle" idx="1"/>
          </p:nvPr>
        </p:nvSpPr>
        <p:spPr/>
        <p:txBody>
          <a:bodyPr/>
          <a:lstStyle/>
          <a:p>
            <a:endParaRPr lang="tr-TR"/>
          </a:p>
        </p:txBody>
      </p:sp>
      <p:pic>
        <p:nvPicPr>
          <p:cNvPr id="5" name="Resim 4" descr="metin, yazı tipi, ekran görüntüsü, doküman, belge içeren bir resim&#10;&#10;Yapay zeka tarafından oluşturulmuş içerik yanlış olabilir.">
            <a:extLst>
              <a:ext uri="{FF2B5EF4-FFF2-40B4-BE49-F238E27FC236}">
                <a16:creationId xmlns:a16="http://schemas.microsoft.com/office/drawing/2014/main" id="{FD3C8CEA-8A27-D409-1FA7-B9243E88BE65}"/>
              </a:ext>
            </a:extLst>
          </p:cNvPr>
          <p:cNvPicPr>
            <a:picLocks noChangeAspect="1"/>
          </p:cNvPicPr>
          <p:nvPr/>
        </p:nvPicPr>
        <p:blipFill>
          <a:blip r:embed="rId2"/>
          <a:stretch>
            <a:fillRect/>
          </a:stretch>
        </p:blipFill>
        <p:spPr>
          <a:xfrm>
            <a:off x="0" y="0"/>
            <a:ext cx="12190006" cy="6858000"/>
          </a:xfrm>
          <a:prstGeom prst="rect">
            <a:avLst/>
          </a:prstGeom>
        </p:spPr>
      </p:pic>
    </p:spTree>
    <p:extLst>
      <p:ext uri="{BB962C8B-B14F-4D97-AF65-F5344CB8AC3E}">
        <p14:creationId xmlns:p14="http://schemas.microsoft.com/office/powerpoint/2010/main" val="2281685395"/>
      </p:ext>
    </p:extLst>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B5D2D35-D978-CA95-9890-D4CA6719CA35}"/>
            </a:ext>
          </a:extLst>
        </p:cNvPr>
        <p:cNvGrpSpPr/>
        <p:nvPr/>
      </p:nvGrpSpPr>
      <p:grpSpPr>
        <a:xfrm>
          <a:off x="0" y="0"/>
          <a:ext cx="0" cy="0"/>
        </a:xfrm>
      </p:grpSpPr>
      <p:sp>
        <p:nvSpPr>
          <p:cNvPr id="2" name="Başlık 1">
            <a:extLst>
              <a:ext uri="{FF2B5EF4-FFF2-40B4-BE49-F238E27FC236}">
                <a16:creationId xmlns:a16="http://schemas.microsoft.com/office/drawing/2014/main" id="{3CB65519-DC45-09EC-7E2F-D89CDF1ADEA1}"/>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136D5003-9B29-4334-BD36-EE8CBE25BB02}"/>
              </a:ext>
            </a:extLst>
          </p:cNvPr>
          <p:cNvSpPr>
            <a:spLocks noGrp="1"/>
          </p:cNvSpPr>
          <p:nvPr>
            <p:ph type="subTitle" idx="1"/>
          </p:nvPr>
        </p:nvSpPr>
        <p:spPr/>
        <p:txBody>
          <a:bodyPr/>
          <a:lstStyle/>
          <a:p>
            <a:endParaRPr lang="tr-TR"/>
          </a:p>
        </p:txBody>
      </p:sp>
      <p:pic>
        <p:nvPicPr>
          <p:cNvPr id="5" name="Resim 4" descr="metin, yazı tipi, mektup, harf, el yazısı içeren bir resim&#10;&#10;Yapay zeka tarafından oluşturulmuş içerik yanlış olabilir.">
            <a:extLst>
              <a:ext uri="{FF2B5EF4-FFF2-40B4-BE49-F238E27FC236}">
                <a16:creationId xmlns:a16="http://schemas.microsoft.com/office/drawing/2014/main" id="{7CF42DC8-53F2-4B13-E3A2-776BA58103C0}"/>
              </a:ext>
            </a:extLst>
          </p:cNvPr>
          <p:cNvPicPr>
            <a:picLocks noChangeAspect="1"/>
          </p:cNvPicPr>
          <p:nvPr/>
        </p:nvPicPr>
        <p:blipFill>
          <a:blip r:embed="rId2"/>
          <a:stretch>
            <a:fillRect/>
          </a:stretch>
        </p:blipFill>
        <p:spPr>
          <a:xfrm>
            <a:off x="0" y="0"/>
            <a:ext cx="12176084" cy="6858000"/>
          </a:xfrm>
          <a:prstGeom prst="rect">
            <a:avLst/>
          </a:prstGeom>
        </p:spPr>
      </p:pic>
    </p:spTree>
    <p:extLst>
      <p:ext uri="{BB962C8B-B14F-4D97-AF65-F5344CB8AC3E}">
        <p14:creationId xmlns:p14="http://schemas.microsoft.com/office/powerpoint/2010/main" val="2757514503"/>
      </p:ext>
    </p:extLst>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C728AE8-A86F-CE0F-1521-8C5DA82DA34A}"/>
            </a:ext>
          </a:extLst>
        </p:cNvPr>
        <p:cNvGrpSpPr/>
        <p:nvPr/>
      </p:nvGrpSpPr>
      <p:grpSpPr>
        <a:xfrm>
          <a:off x="0" y="0"/>
          <a:ext cx="0" cy="0"/>
        </a:xfrm>
      </p:grpSpPr>
      <p:sp>
        <p:nvSpPr>
          <p:cNvPr id="2" name="Başlık 1">
            <a:extLst>
              <a:ext uri="{FF2B5EF4-FFF2-40B4-BE49-F238E27FC236}">
                <a16:creationId xmlns:a16="http://schemas.microsoft.com/office/drawing/2014/main" id="{61CEBDE4-36C0-2176-2D8A-145221B679CA}"/>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4EB26E5-4810-AFFD-21A5-0DEE4E801954}"/>
              </a:ext>
            </a:extLst>
          </p:cNvPr>
          <p:cNvSpPr>
            <a:spLocks noGrp="1"/>
          </p:cNvSpPr>
          <p:nvPr>
            <p:ph type="subTitle" idx="1"/>
          </p:nvPr>
        </p:nvSpPr>
        <p:spPr/>
        <p:txBody>
          <a:bodyPr/>
          <a:lstStyle/>
          <a:p>
            <a:endParaRPr lang="tr-TR"/>
          </a:p>
        </p:txBody>
      </p:sp>
      <p:pic>
        <p:nvPicPr>
          <p:cNvPr id="5" name="Resim 4" descr="metin, yazı tipi, ekran görüntüsü, doküman, belge içeren bir resim&#10;&#10;Yapay zeka tarafından oluşturulmuş içerik yanlış olabilir.">
            <a:extLst>
              <a:ext uri="{FF2B5EF4-FFF2-40B4-BE49-F238E27FC236}">
                <a16:creationId xmlns:a16="http://schemas.microsoft.com/office/drawing/2014/main" id="{A6922C77-E28C-D1AD-78D8-5079A5F562F9}"/>
              </a:ext>
            </a:extLst>
          </p:cNvPr>
          <p:cNvPicPr>
            <a:picLocks noChangeAspect="1"/>
          </p:cNvPicPr>
          <p:nvPr/>
        </p:nvPicPr>
        <p:blipFill>
          <a:blip r:embed="rId2"/>
          <a:stretch>
            <a:fillRect/>
          </a:stretch>
        </p:blipFill>
        <p:spPr>
          <a:xfrm>
            <a:off x="0" y="0"/>
            <a:ext cx="12192000" cy="6884894"/>
          </a:xfrm>
          <a:prstGeom prst="rect">
            <a:avLst/>
          </a:prstGeom>
        </p:spPr>
      </p:pic>
    </p:spTree>
    <p:extLst>
      <p:ext uri="{BB962C8B-B14F-4D97-AF65-F5344CB8AC3E}">
        <p14:creationId xmlns:p14="http://schemas.microsoft.com/office/powerpoint/2010/main" val="3547424325"/>
      </p:ext>
    </p:extLst>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067DDB61-F74D-BD00-1722-B5E7B96A26E4}"/>
            </a:ext>
          </a:extLst>
        </p:cNvPr>
        <p:cNvGrpSpPr/>
        <p:nvPr/>
      </p:nvGrpSpPr>
      <p:grpSpPr>
        <a:xfrm>
          <a:off x="0" y="0"/>
          <a:ext cx="0" cy="0"/>
        </a:xfrm>
      </p:grpSpPr>
      <p:sp>
        <p:nvSpPr>
          <p:cNvPr id="2" name="Başlık 1">
            <a:extLst>
              <a:ext uri="{FF2B5EF4-FFF2-40B4-BE49-F238E27FC236}">
                <a16:creationId xmlns:a16="http://schemas.microsoft.com/office/drawing/2014/main" id="{A6ADCFF9-F5DB-B7E6-B58E-FBB4B9B73C27}"/>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D4275D84-BE18-BF20-0203-DF293D656DE7}"/>
              </a:ext>
            </a:extLst>
          </p:cNvPr>
          <p:cNvSpPr>
            <a:spLocks noGrp="1"/>
          </p:cNvSpPr>
          <p:nvPr>
            <p:ph type="subTitle" idx="1"/>
          </p:nvPr>
        </p:nvSpPr>
        <p:spPr/>
        <p:txBody>
          <a:bodyPr/>
          <a:lstStyle/>
          <a:p>
            <a:endParaRPr lang="tr-TR"/>
          </a:p>
        </p:txBody>
      </p:sp>
      <p:pic>
        <p:nvPicPr>
          <p:cNvPr id="5" name="Resim 4" descr="metin, ekran görüntüsü, gökyüzü, dış mekan içeren bir resim&#10;&#10;Yapay zeka tarafından oluşturulmuş içerik yanlış olabilir.">
            <a:extLst>
              <a:ext uri="{FF2B5EF4-FFF2-40B4-BE49-F238E27FC236}">
                <a16:creationId xmlns:a16="http://schemas.microsoft.com/office/drawing/2014/main" id="{43D2A0AC-8804-90CE-EAE5-8C3DAC9CE027}"/>
              </a:ext>
            </a:extLst>
          </p:cNvPr>
          <p:cNvPicPr>
            <a:picLocks noChangeAspect="1"/>
          </p:cNvPicPr>
          <p:nvPr/>
        </p:nvPicPr>
        <p:blipFill>
          <a:blip r:embed="rId2"/>
          <a:stretch>
            <a:fillRect/>
          </a:stretch>
        </p:blipFill>
        <p:spPr>
          <a:xfrm>
            <a:off x="-1" y="0"/>
            <a:ext cx="12193991" cy="6858000"/>
          </a:xfrm>
          <a:prstGeom prst="rect">
            <a:avLst/>
          </a:prstGeom>
        </p:spPr>
      </p:pic>
    </p:spTree>
    <p:extLst>
      <p:ext uri="{BB962C8B-B14F-4D97-AF65-F5344CB8AC3E}">
        <p14:creationId xmlns:p14="http://schemas.microsoft.com/office/powerpoint/2010/main" val="972034908"/>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2EF7C1D5-CD1B-900C-8A39-6644D4CFF529}"/>
            </a:ext>
          </a:extLst>
        </p:cNvPr>
        <p:cNvGrpSpPr/>
        <p:nvPr/>
      </p:nvGrpSpPr>
      <p:grpSpPr>
        <a:xfrm>
          <a:off x="0" y="0"/>
          <a:ext cx="0" cy="0"/>
        </a:xfrm>
      </p:grpSpPr>
      <p:sp>
        <p:nvSpPr>
          <p:cNvPr id="2" name="Başlık 1">
            <a:extLst>
              <a:ext uri="{FF2B5EF4-FFF2-40B4-BE49-F238E27FC236}">
                <a16:creationId xmlns:a16="http://schemas.microsoft.com/office/drawing/2014/main" id="{DD8437F0-E39C-4758-D77E-29422F84B9EF}"/>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CEFAF44A-3C45-E5B7-1383-2DE8E52FF4E1}"/>
              </a:ext>
            </a:extLst>
          </p:cNvPr>
          <p:cNvSpPr>
            <a:spLocks noGrp="1"/>
          </p:cNvSpPr>
          <p:nvPr>
            <p:ph type="subTitle" idx="1"/>
          </p:nvPr>
        </p:nvSpPr>
        <p:spPr/>
        <p:txBody>
          <a:bodyPr/>
          <a:lstStyle/>
          <a:p>
            <a:endParaRPr lang="tr-TR"/>
          </a:p>
        </p:txBody>
      </p:sp>
      <p:pic>
        <p:nvPicPr>
          <p:cNvPr id="5" name="Resim 4" descr="metin, yazı tipi içeren bir resim&#10;&#10;Yapay zeka tarafından oluşturulmuş içerik yanlış olabilir.">
            <a:extLst>
              <a:ext uri="{FF2B5EF4-FFF2-40B4-BE49-F238E27FC236}">
                <a16:creationId xmlns:a16="http://schemas.microsoft.com/office/drawing/2014/main" id="{111794A9-0B14-F3C6-9722-F43BB0FC002F}"/>
              </a:ext>
            </a:extLst>
          </p:cNvPr>
          <p:cNvPicPr>
            <a:picLocks noChangeAspect="1"/>
          </p:cNvPicPr>
          <p:nvPr/>
        </p:nvPicPr>
        <p:blipFill>
          <a:blip r:embed="rId2"/>
          <a:stretch>
            <a:fillRect/>
          </a:stretch>
        </p:blipFill>
        <p:spPr>
          <a:xfrm>
            <a:off x="0" y="4280"/>
            <a:ext cx="12199622" cy="6853719"/>
          </a:xfrm>
          <a:prstGeom prst="rect">
            <a:avLst/>
          </a:prstGeom>
        </p:spPr>
      </p:pic>
    </p:spTree>
    <p:extLst>
      <p:ext uri="{BB962C8B-B14F-4D97-AF65-F5344CB8AC3E}">
        <p14:creationId xmlns:p14="http://schemas.microsoft.com/office/powerpoint/2010/main" val="4262781603"/>
      </p:ext>
    </p:extLst>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C085D2DD-E345-57CA-ECFA-08AC7B9D41B1}"/>
            </a:ext>
          </a:extLst>
        </p:cNvPr>
        <p:cNvGrpSpPr/>
        <p:nvPr/>
      </p:nvGrpSpPr>
      <p:grpSpPr>
        <a:xfrm>
          <a:off x="0" y="0"/>
          <a:ext cx="0" cy="0"/>
        </a:xfrm>
      </p:grpSpPr>
      <p:sp>
        <p:nvSpPr>
          <p:cNvPr id="2" name="Başlık 1">
            <a:extLst>
              <a:ext uri="{FF2B5EF4-FFF2-40B4-BE49-F238E27FC236}">
                <a16:creationId xmlns:a16="http://schemas.microsoft.com/office/drawing/2014/main" id="{1A23AA4C-B1EC-274E-9CE9-A3373E18EFB3}"/>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9E4A7FE-FFE1-994E-E10B-96172F125C22}"/>
              </a:ext>
            </a:extLst>
          </p:cNvPr>
          <p:cNvSpPr>
            <a:spLocks noGrp="1"/>
          </p:cNvSpPr>
          <p:nvPr>
            <p:ph type="subTitle" idx="1"/>
          </p:nvPr>
        </p:nvSpPr>
        <p:spPr/>
        <p:txBody>
          <a:bodyPr/>
          <a:lstStyle/>
          <a:p>
            <a:endParaRPr lang="tr-TR"/>
          </a:p>
        </p:txBody>
      </p:sp>
      <p:pic>
        <p:nvPicPr>
          <p:cNvPr id="5" name="Resim 4" descr="metin, ekran görüntüsü, menü, tasarım içeren bir resim&#10;&#10;Yapay zeka tarafından oluşturulmuş içerik yanlış olabilir.">
            <a:extLst>
              <a:ext uri="{FF2B5EF4-FFF2-40B4-BE49-F238E27FC236}">
                <a16:creationId xmlns:a16="http://schemas.microsoft.com/office/drawing/2014/main" id="{045326B7-2D59-A99D-2CFA-68C075F2CA6B}"/>
              </a:ext>
            </a:extLst>
          </p:cNvPr>
          <p:cNvPicPr>
            <a:picLocks noChangeAspect="1"/>
          </p:cNvPicPr>
          <p:nvPr/>
        </p:nvPicPr>
        <p:blipFill>
          <a:blip r:embed="rId2"/>
          <a:stretch>
            <a:fillRect/>
          </a:stretch>
        </p:blipFill>
        <p:spPr>
          <a:xfrm>
            <a:off x="0" y="294290"/>
            <a:ext cx="12192000" cy="6884894"/>
          </a:xfrm>
          <a:prstGeom prst="rect">
            <a:avLst/>
          </a:prstGeom>
        </p:spPr>
      </p:pic>
      <p:pic>
        <p:nvPicPr>
          <p:cNvPr id="4" name="Resim 3" descr="metin, ekran görüntüsü, menü, yazı tipi içeren bir resim">
            <a:extLst>
              <a:ext uri="{FF2B5EF4-FFF2-40B4-BE49-F238E27FC236}">
                <a16:creationId xmlns:a16="http://schemas.microsoft.com/office/drawing/2014/main" id="{4EAB4E57-3BF0-B225-8657-2E2A95605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8167"/>
            <a:ext cx="12192000" cy="4453128"/>
          </a:xfrm>
          <a:prstGeom prst="rect">
            <a:avLst/>
          </a:prstGeom>
        </p:spPr>
      </p:pic>
    </p:spTree>
    <p:extLst>
      <p:ext uri="{BB962C8B-B14F-4D97-AF65-F5344CB8AC3E}">
        <p14:creationId xmlns:p14="http://schemas.microsoft.com/office/powerpoint/2010/main" val="3874596183"/>
      </p:ext>
    </p:extLst>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Resim 4" descr="giyim, kişi, şahıs, kol, paça, meneviş mavisi içeren bir resim&#10;&#10;Açıklama otomatik olarak oluşturuldu">
            <a:extLst>
              <a:ext uri="{FF2B5EF4-FFF2-40B4-BE49-F238E27FC236}">
                <a16:creationId xmlns:a16="http://schemas.microsoft.com/office/drawing/2014/main" id="{D0B0D463-49F4-D001-25B4-40D77A2C0A7B}"/>
              </a:ext>
            </a:extLst>
          </p:cNvPr>
          <p:cNvPicPr>
            <a:picLocks noChangeAspect="1"/>
          </p:cNvPicPr>
          <p:nvPr/>
        </p:nvPicPr>
        <p:blipFill>
          <a:blip r:embed="rId2">
            <a:extLst>
              <a:ext uri="{28A0092B-C50C-407E-A947-70E740481C1C}">
                <a14:useLocalDpi xmlns:a14="http://schemas.microsoft.com/office/drawing/2010/main" val="0"/>
              </a:ext>
            </a:extLst>
          </a:blip>
          <a:srcRect l="19411" r="33707"/>
          <a:stretch>
            <a:fillRect/>
          </a:stretch>
        </p:blipFill>
        <p:spPr>
          <a:xfrm>
            <a:off x="6677636" y="10"/>
            <a:ext cx="5514363" cy="6857990"/>
          </a:xfrm>
          <a:prstGeom prst="rect">
            <a:avLst/>
          </a:prstGeom>
        </p:spPr>
      </p:pic>
      <p:sp>
        <p:nvSpPr>
          <p:cNvPr id="3" name="İçerik Yer Tutucusu 2">
            <a:extLst>
              <a:ext uri="{FF2B5EF4-FFF2-40B4-BE49-F238E27FC236}">
                <a16:creationId xmlns:a16="http://schemas.microsoft.com/office/drawing/2014/main" id="{570F4C55-9F70-5C54-CE55-4EF5ADA3D1AA}"/>
              </a:ext>
            </a:extLst>
          </p:cNvPr>
          <p:cNvSpPr>
            <a:spLocks noGrp="1"/>
          </p:cNvSpPr>
          <p:nvPr>
            <p:ph idx="1"/>
          </p:nvPr>
        </p:nvSpPr>
        <p:spPr>
          <a:xfrm>
            <a:off x="196733" y="1143000"/>
            <a:ext cx="6585067" cy="5219700"/>
          </a:xfrm>
        </p:spPr>
        <p:txBody>
          <a:bodyPr>
            <a:normAutofit lnSpcReduction="10000"/>
          </a:bodyPr>
          <a:lstStyle/>
          <a:p>
            <a:pPr marL="0" indent="0">
              <a:buNone/>
            </a:pPr>
            <a:r>
              <a:rPr lang="ar-AE"/>
              <a:t>النظام الصحي التركي</a:t>
            </a:r>
            <a:endParaRPr lang="tr-TR"/>
          </a:p>
          <a:p>
            <a:br>
              <a:rPr lang="ar-AE"/>
            </a:br>
            <a:r>
              <a:rPr lang="ar-AE"/>
              <a:t>يتكوّن النظام الصحي في تركيا من مؤسسات صحية على ثلاث درجات:</a:t>
            </a:r>
          </a:p>
          <a:p>
            <a:r>
              <a:rPr lang="ar-AE" b="1"/>
              <a:t>الدرجة الأولى:</a:t>
            </a:r>
            <a:r>
              <a:rPr lang="ar-AE"/>
              <a:t> المراكز الصحية الحكومية الموجودة في الأقضية، والمستوصفات الصحية، ومستوصفات السل.</a:t>
            </a:r>
          </a:p>
          <a:p>
            <a:r>
              <a:rPr lang="ar-AE" b="1"/>
              <a:t>الدرجة الثانية:</a:t>
            </a:r>
            <a:r>
              <a:rPr lang="ar-AE"/>
              <a:t> المستشفيات الحكومية.</a:t>
            </a:r>
          </a:p>
          <a:p>
            <a:r>
              <a:rPr lang="ar-AE" b="1"/>
              <a:t>الدرجة الثالثة:</a:t>
            </a:r>
            <a:r>
              <a:rPr lang="ar-AE"/>
              <a:t> مستشفيات التعليم والبحث، ومستشفيات الجامعات.</a:t>
            </a:r>
          </a:p>
          <a:p>
            <a:r>
              <a:rPr lang="ar-AE"/>
              <a:t>وبالإضافة إلى ذلك، توجد خدمات الطوارئ في المستشفيات للحالات العاجلة.</a:t>
            </a:r>
          </a:p>
        </p:txBody>
      </p:sp>
    </p:spTree>
    <p:extLst>
      <p:ext uri="{BB962C8B-B14F-4D97-AF65-F5344CB8AC3E}">
        <p14:creationId xmlns:p14="http://schemas.microsoft.com/office/powerpoint/2010/main" val="3496796408"/>
      </p:ext>
    </p:extLst>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3">
            <a:alphaModFix amt="10000"/>
            <a:lum/>
          </a:blip>
          <a:stretch>
            <a:fillRect/>
          </a:stretch>
        </a:blipFill>
        <a:effectLst/>
      </p:bgPr>
    </p:bg>
    <p:spTree>
      <p:nvGrpSpPr>
        <p:cNvPr id="1" name="">
          <a:extLst>
            <a:ext uri="{FF2B5EF4-FFF2-40B4-BE49-F238E27FC236}">
              <a16:creationId xmlns:a16="http://schemas.microsoft.com/office/drawing/2014/main" id="{B84BA38E-A252-C846-7E4F-71BE47712246}"/>
            </a:ext>
          </a:extLst>
        </p:cNvPr>
        <p:cNvGrpSpPr/>
        <p:nvPr/>
      </p:nvGrpSpPr>
      <p:grpSpPr>
        <a:xfrm>
          <a:off x="0" y="0"/>
          <a:ext cx="0" cy="0"/>
        </a:xfrm>
      </p:grpSpPr>
      <p:sp>
        <p:nvSpPr>
          <p:cNvPr id="2" name="İçerik Yer Tutucusu 2">
            <a:extLst>
              <a:ext uri="{FF2B5EF4-FFF2-40B4-BE49-F238E27FC236}">
                <a16:creationId xmlns:a16="http://schemas.microsoft.com/office/drawing/2014/main" id="{CCD6D8BB-3138-0A9A-92EB-E846B88E126D}"/>
              </a:ext>
            </a:extLst>
          </p:cNvPr>
          <p:cNvSpPr>
            <a:spLocks noGrp="1"/>
          </p:cNvSpPr>
          <p:nvPr>
            <p:ph idx="1"/>
          </p:nvPr>
        </p:nvSpPr>
        <p:spPr>
          <a:xfrm>
            <a:off x="771088" y="2446613"/>
            <a:ext cx="10515600" cy="4271169"/>
          </a:xfrm>
        </p:spPr>
        <p:txBody>
          <a:bodyPr/>
          <a:lstStyle/>
          <a:p>
            <a:pPr marL="0" indent="0">
              <a:buNone/>
            </a:pPr>
            <a:r>
              <a:rPr lang="ar-AE"/>
              <a:t>الرعاية الصحية الأولية</a:t>
            </a:r>
            <a:br>
              <a:rPr lang="ar-AE"/>
            </a:br>
            <a:r>
              <a:rPr lang="ar-AE"/>
              <a:t>هي المؤسسات التي يلجأ إليها المرضى أولاً ممن ليست لديهم حالة طارئة ويمكن علاجهم بشكلٍ خارجي دون الحاجة إلى المبيت في المستشفى. وتشمل هذه المؤسسات: الوحدات الصحية والمراكز الصحية. يمكن للأجانب الذين لديهم تسجيل عنوان وإقامة الاستفادة من هذه المرافق. أما المرضى الذين لا يمكن علاجهم في الرعاية الصحية الأولية فيُوجَّهون إلى مؤسسات الرعاية الثانوية. ويُعرف مركز صحة الأسرة اختصارًا بـ </a:t>
            </a:r>
            <a:r>
              <a:rPr lang="tr-TR" b="1"/>
              <a:t>ASM</a:t>
            </a:r>
            <a:r>
              <a:rPr lang="tr-TR"/>
              <a:t> </a:t>
            </a:r>
            <a:r>
              <a:rPr lang="ar-AE"/>
              <a:t>أو كما هو شائع بين الناس باسم "الوحدات الصحية"، وهي مؤسسات من الدرجة الأولى توجد غالبًا في الأحياء.</a:t>
            </a:r>
          </a:p>
        </p:txBody>
      </p:sp>
      <p:pic>
        <p:nvPicPr>
          <p:cNvPr id="3" name="Resim 2" descr="metin, logo, yazı tipi, grafik içeren bir resim&#10;&#10;Açıklama otomatik olarak oluşturuldu">
            <a:extLst>
              <a:ext uri="{FF2B5EF4-FFF2-40B4-BE49-F238E27FC236}">
                <a16:creationId xmlns:a16="http://schemas.microsoft.com/office/drawing/2014/main" id="{3E4F6795-DDFA-CAA5-2407-539C991341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8750" y="298185"/>
            <a:ext cx="2305050" cy="2064771"/>
          </a:xfrm>
          <a:prstGeom prst="rect">
            <a:avLst/>
          </a:prstGeom>
        </p:spPr>
      </p:pic>
    </p:spTree>
    <p:extLst>
      <p:ext uri="{BB962C8B-B14F-4D97-AF65-F5344CB8AC3E}">
        <p14:creationId xmlns:p14="http://schemas.microsoft.com/office/powerpoint/2010/main" val="3327015715"/>
      </p:ext>
    </p:extLst>
  </p:cSld>
  <p:clrMapOvr>
    <a:masterClrMapping/>
  </p:clrMapOvr>
  <p:transition/>
  <p:timing/>
</p:sld>
</file>

<file path=ppt/slides/slide7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alphaModFix amt="10000"/>
            <a:lum/>
          </a:blip>
          <a:stretch>
            <a:fillRect/>
          </a:stretch>
        </a:blipFill>
        <a:effectLst/>
      </p:bgPr>
    </p:bg>
    <p:spTree>
      <p:nvGrpSpPr>
        <p:cNvPr id="1" name="">
          <a:extLst>
            <a:ext uri="{FF2B5EF4-FFF2-40B4-BE49-F238E27FC236}">
              <a16:creationId xmlns:a16="http://schemas.microsoft.com/office/drawing/2014/main" id="{50CEBA4D-2D4F-F3FB-84BC-141A182B0BF5}"/>
            </a:ext>
          </a:extLst>
        </p:cNvPr>
        <p:cNvGrpSpPr/>
        <p:nvPr/>
      </p:nvGrpSpPr>
      <p:grpSpPr>
        <a:xfrm>
          <a:off x="0" y="0"/>
          <a:ext cx="0" cy="0"/>
        </a:xfrm>
      </p:grpSpPr>
      <p:sp>
        <p:nvSpPr>
          <p:cNvPr id="2" name="İçerik Yer Tutucusu 2">
            <a:extLst>
              <a:ext uri="{FF2B5EF4-FFF2-40B4-BE49-F238E27FC236}">
                <a16:creationId xmlns:a16="http://schemas.microsoft.com/office/drawing/2014/main" id="{9C5B8FD2-DEB9-015E-B6B8-62E8E29DAEC9}"/>
              </a:ext>
            </a:extLst>
          </p:cNvPr>
          <p:cNvSpPr>
            <a:spLocks noGrp="1"/>
          </p:cNvSpPr>
          <p:nvPr>
            <p:ph idx="1"/>
          </p:nvPr>
        </p:nvSpPr>
        <p:spPr>
          <a:xfrm>
            <a:off x="838200" y="1253331"/>
            <a:ext cx="10515600" cy="4351338"/>
          </a:xfrm>
        </p:spPr>
        <p:txBody>
          <a:bodyPr>
            <a:normAutofit/>
          </a:bodyPr>
          <a:lstStyle/>
          <a:p>
            <a:pPr marL="0" indent="0">
              <a:buNone/>
            </a:pPr>
            <a:r>
              <a:rPr lang="ar-AE"/>
              <a:t>الرعاية الصحية الثانوية</a:t>
            </a:r>
            <a:br>
              <a:rPr lang="ar-AE"/>
            </a:br>
            <a:r>
              <a:rPr lang="ar-AE"/>
              <a:t>هي المستشفيات التي يُعالج فيها المرضى عن طريق الإقامة، حيث يتم فحصهم وتشخيص أمراضهم ومعالجتهم. وتشمل المؤسسات الصحية في هذه الدرجة: المستشفيات الحكومية (غير التابعة للتعليم والبحث)، والعيادات الفرعية، ومراكز صحة الفم والأسنان، ومستشفيات الأقضية الحكومية. في بعض المستشفيات تتوفر خدمة المترجم المجانية، بينما لا تتوفر هذه الخدمة في مستشفيات أخرى. ومن المعروف أن الطلاب الأجانب الذين لا يجيدون اللغة التركية غالبًا ما يذهبون إلى المستشفى مع مترجم. أما في الحالات التي لا يمكن تشخيصها أو تحتاج إلى علاج مفصل، فيُحال المرضى عادةً إلى مؤسسات الرعاية الصحية من الدرجة الثالثة.</a:t>
            </a:r>
          </a:p>
        </p:txBody>
      </p:sp>
    </p:spTree>
    <p:extLst>
      <p:ext uri="{BB962C8B-B14F-4D97-AF65-F5344CB8AC3E}">
        <p14:creationId xmlns:p14="http://schemas.microsoft.com/office/powerpoint/2010/main" val="3877955339"/>
      </p:ext>
    </p:extLst>
  </p:cSld>
  <p:clrMapOvr>
    <a:masterClrMapping/>
  </p:clrMapOvr>
  <p:transition/>
  <p:timing/>
</p:sld>
</file>

<file path=ppt/slides/slide7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İçerik Yer Tutucusu 2">
            <a:extLst>
              <a:ext uri="{FF2B5EF4-FFF2-40B4-BE49-F238E27FC236}">
                <a16:creationId xmlns:a16="http://schemas.microsoft.com/office/drawing/2014/main" id="{EB560BD5-EEF1-ED36-2089-30F5700FC7E9}"/>
              </a:ext>
            </a:extLst>
          </p:cNvPr>
          <p:cNvSpPr>
            <a:spLocks noGrp="1"/>
          </p:cNvSpPr>
          <p:nvPr>
            <p:ph idx="1"/>
          </p:nvPr>
        </p:nvSpPr>
        <p:spPr>
          <a:xfrm>
            <a:off x="2306972" y="758825"/>
            <a:ext cx="9046828" cy="869950"/>
          </a:xfrm>
        </p:spPr>
        <p:txBody>
          <a:bodyPr/>
          <a:lstStyle/>
          <a:p>
            <a:r>
              <a:rPr lang="tr-TR"/>
              <a:t>    </a:t>
            </a:r>
            <a:r>
              <a:rPr lang="ar-AE"/>
              <a:t>المؤسسات الصحية الثانوية التي تقدّم خدماتها في كارابوك:</a:t>
            </a:r>
          </a:p>
        </p:txBody>
      </p:sp>
      <p:pic>
        <p:nvPicPr>
          <p:cNvPr id="5" name="Resim 4" descr="metin, dış mekan, bina, gökyüzü içeren bir resim&#10;&#10;Açıklama otomatik olarak oluşturuldu">
            <a:extLst>
              <a:ext uri="{FF2B5EF4-FFF2-40B4-BE49-F238E27FC236}">
                <a16:creationId xmlns:a16="http://schemas.microsoft.com/office/drawing/2014/main" id="{5745177A-41DE-7E6D-128E-9090CBF2F4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675" y="1924050"/>
            <a:ext cx="4943475" cy="3009900"/>
          </a:xfrm>
          <a:prstGeom prst="rect">
            <a:avLst/>
          </a:prstGeom>
        </p:spPr>
      </p:pic>
      <p:pic>
        <p:nvPicPr>
          <p:cNvPr id="7" name="Resim 6" descr="dış mekan, bina, gökyüzü, ağaç içeren bir resim&#10;&#10;Açıklama otomatik olarak oluşturuldu">
            <a:extLst>
              <a:ext uri="{FF2B5EF4-FFF2-40B4-BE49-F238E27FC236}">
                <a16:creationId xmlns:a16="http://schemas.microsoft.com/office/drawing/2014/main" id="{1C6F11FB-F8F4-6239-DB9B-A716FA14B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924050"/>
            <a:ext cx="4514850" cy="3009900"/>
          </a:xfrm>
          <a:prstGeom prst="rect">
            <a:avLst/>
          </a:prstGeom>
        </p:spPr>
      </p:pic>
      <p:sp>
        <p:nvSpPr>
          <p:cNvPr id="8" name="Metin kutusu 7">
            <a:extLst>
              <a:ext uri="{FF2B5EF4-FFF2-40B4-BE49-F238E27FC236}">
                <a16:creationId xmlns:a16="http://schemas.microsoft.com/office/drawing/2014/main" id="{16205652-3B60-54B8-83CC-A816ECFC15B1}"/>
              </a:ext>
            </a:extLst>
          </p:cNvPr>
          <p:cNvSpPr txBox="1"/>
          <p:nvPr/>
        </p:nvSpPr>
        <p:spPr>
          <a:xfrm>
            <a:off x="541352" y="5335458"/>
            <a:ext cx="4991100" cy="369332"/>
          </a:xfrm>
          <a:prstGeom prst="rect">
            <a:avLst/>
          </a:prstGeom>
          <a:noFill/>
        </p:spPr>
        <p:txBody>
          <a:bodyPr wrap="square" rtlCol="0">
            <a:spAutoFit/>
          </a:bodyPr>
          <a:lstStyle/>
          <a:p>
            <a:r>
              <a:rPr lang="ar-AE"/>
              <a:t>مستشفى قضاء صفربولو الحكومي – كارابوك</a:t>
            </a:r>
          </a:p>
        </p:txBody>
      </p:sp>
      <p:sp>
        <p:nvSpPr>
          <p:cNvPr id="9" name="Metin kutusu 8">
            <a:extLst>
              <a:ext uri="{FF2B5EF4-FFF2-40B4-BE49-F238E27FC236}">
                <a16:creationId xmlns:a16="http://schemas.microsoft.com/office/drawing/2014/main" id="{BF06C261-ABD0-93FD-302A-FD71F3F2A2BC}"/>
              </a:ext>
            </a:extLst>
          </p:cNvPr>
          <p:cNvSpPr txBox="1"/>
          <p:nvPr/>
        </p:nvSpPr>
        <p:spPr>
          <a:xfrm>
            <a:off x="7023201" y="5335458"/>
            <a:ext cx="4991100" cy="369332"/>
          </a:xfrm>
          <a:prstGeom prst="rect">
            <a:avLst/>
          </a:prstGeom>
          <a:noFill/>
        </p:spPr>
        <p:txBody>
          <a:bodyPr wrap="square" rtlCol="0">
            <a:spAutoFit/>
          </a:bodyPr>
          <a:lstStyle/>
          <a:p>
            <a:r>
              <a:rPr lang="ar-AE"/>
              <a:t>مستشفى كارابوك لتعليم وبحوث صحة الفم والأسنان</a:t>
            </a:r>
          </a:p>
        </p:txBody>
      </p:sp>
    </p:spTree>
    <p:extLst>
      <p:ext uri="{BB962C8B-B14F-4D97-AF65-F5344CB8AC3E}">
        <p14:creationId xmlns:p14="http://schemas.microsoft.com/office/powerpoint/2010/main" val="2101052281"/>
      </p:ext>
    </p:extLst>
  </p:cSld>
  <p:clrMapOvr>
    <a:masterClrMapping/>
  </p:clrMapOvr>
  <p:transition/>
  <p:timing/>
</p:sld>
</file>

<file path=ppt/slides/slide7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blipFill dpi="0" rotWithShape="1">
          <a:blip r:embed="rId2">
            <a:alphaModFix amt="10000"/>
            <a:lum/>
          </a:blip>
          <a:stretch>
            <a:fillRect/>
          </a:stretch>
        </a:blipFill>
        <a:effectLst/>
      </p:bgPr>
    </p:bg>
    <p:spTree>
      <p:nvGrpSpPr>
        <p:cNvPr id="1" name="">
          <a:extLst>
            <a:ext uri="{FF2B5EF4-FFF2-40B4-BE49-F238E27FC236}">
              <a16:creationId xmlns:a16="http://schemas.microsoft.com/office/drawing/2014/main" id="{9FF22700-5D07-817C-A57F-C5F1F741AE16}"/>
            </a:ext>
          </a:extLst>
        </p:cNvPr>
        <p:cNvGrpSpPr/>
        <p:nvPr/>
      </p:nvGrpSpPr>
      <p:grpSpPr>
        <a:xfrm>
          <a:off x="0" y="0"/>
          <a:ext cx="0" cy="0"/>
        </a:xfrm>
      </p:grpSpPr>
      <p:sp>
        <p:nvSpPr>
          <p:cNvPr id="2" name="İçerik Yer Tutucusu 2">
            <a:extLst>
              <a:ext uri="{FF2B5EF4-FFF2-40B4-BE49-F238E27FC236}">
                <a16:creationId xmlns:a16="http://schemas.microsoft.com/office/drawing/2014/main" id="{23C4D902-4CEE-D39C-58A2-7C30A3ACC57B}"/>
              </a:ext>
            </a:extLst>
          </p:cNvPr>
          <p:cNvSpPr>
            <a:spLocks noGrp="1"/>
          </p:cNvSpPr>
          <p:nvPr>
            <p:ph idx="1"/>
          </p:nvPr>
        </p:nvSpPr>
        <p:spPr>
          <a:xfrm>
            <a:off x="636864" y="1253331"/>
            <a:ext cx="10515600" cy="4351338"/>
          </a:xfrm>
        </p:spPr>
        <p:txBody>
          <a:bodyPr/>
          <a:lstStyle/>
          <a:p>
            <a:pPr marL="0" indent="0" algn="ctr">
              <a:buNone/>
            </a:pPr>
            <a:r>
              <a:rPr lang="ar-AE"/>
              <a:t>الرعاية الصحية الثلاثية</a:t>
            </a:r>
            <a:br>
              <a:rPr lang="ar-AE"/>
            </a:br>
            <a:r>
              <a:rPr lang="ar-AE"/>
              <a:t>تشمل المؤسسات الصحية التي تقدّم خدماتها في هذه الدرجة: مستشفيات التعليم والبحث، المستشفيات الجامعية، الكليات التابعة للجامعات، والعيادات الفرعية. وتقدّم هذه المؤسسات خدماتها بشكل عام للمرضى الذين لا يمكن علاجهم أو حل مشكلاتهم في الرعاية الصحية الأولية أو الثانوية.</a:t>
            </a:r>
          </a:p>
          <a:p>
            <a:pPr marL="0" indent="0">
              <a:buNone/>
            </a:pPr>
            <a:endParaRPr lang="tr-TR"/>
          </a:p>
        </p:txBody>
      </p:sp>
    </p:spTree>
    <p:extLst>
      <p:ext uri="{BB962C8B-B14F-4D97-AF65-F5344CB8AC3E}">
        <p14:creationId xmlns:p14="http://schemas.microsoft.com/office/powerpoint/2010/main" val="3273773059"/>
      </p:ext>
    </p:extLst>
  </p:cSld>
  <p:clrMapOvr>
    <a:masterClrMapping/>
  </p:clrMapOvr>
  <p:transition/>
  <p:timing/>
</p:sld>
</file>

<file path=ppt/slides/slide7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İçerik Yer Tutucusu 2">
            <a:extLst>
              <a:ext uri="{FF2B5EF4-FFF2-40B4-BE49-F238E27FC236}">
                <a16:creationId xmlns:a16="http://schemas.microsoft.com/office/drawing/2014/main" id="{A4680DF3-D7FC-C69B-BEAB-6975D164A9C1}"/>
              </a:ext>
            </a:extLst>
          </p:cNvPr>
          <p:cNvSpPr>
            <a:spLocks noGrp="1"/>
          </p:cNvSpPr>
          <p:nvPr>
            <p:ph idx="1"/>
          </p:nvPr>
        </p:nvSpPr>
        <p:spPr>
          <a:xfrm>
            <a:off x="838200" y="720725"/>
            <a:ext cx="10515600" cy="679450"/>
          </a:xfrm>
        </p:spPr>
        <p:txBody>
          <a:bodyPr/>
          <a:lstStyle/>
          <a:p>
            <a:pPr marL="0" indent="0">
              <a:buNone/>
            </a:pPr>
            <a:r>
              <a:rPr lang="ar-AE"/>
              <a:t>المؤسسات الصحية الثلاثية التي تقدّم خدماتها في كارابوك:</a:t>
            </a:r>
          </a:p>
          <a:p>
            <a:endParaRPr lang="tr-TR"/>
          </a:p>
        </p:txBody>
      </p:sp>
      <p:pic>
        <p:nvPicPr>
          <p:cNvPr id="5" name="Resim 4" descr="dış mekan, ticari bina, gökyüzü, mimari içeren bir resim&#10;&#10;Açıklama otomatik olarak oluşturuldu">
            <a:extLst>
              <a:ext uri="{FF2B5EF4-FFF2-40B4-BE49-F238E27FC236}">
                <a16:creationId xmlns:a16="http://schemas.microsoft.com/office/drawing/2014/main" id="{E6FC1172-8CC4-BDC4-967A-BEEBA366D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085974"/>
            <a:ext cx="4995333" cy="2809875"/>
          </a:xfrm>
          <a:prstGeom prst="rect">
            <a:avLst/>
          </a:prstGeom>
        </p:spPr>
      </p:pic>
      <p:pic>
        <p:nvPicPr>
          <p:cNvPr id="7" name="Resim 6" descr="dış mekan, gökyüzü, mimari, bina içeren bir resim&#10;&#10;Açıklama otomatik olarak oluşturuldu">
            <a:extLst>
              <a:ext uri="{FF2B5EF4-FFF2-40B4-BE49-F238E27FC236}">
                <a16:creationId xmlns:a16="http://schemas.microsoft.com/office/drawing/2014/main" id="{EA08EA2E-1835-5FF4-C5AE-254D98B5A9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8467" y="2085974"/>
            <a:ext cx="4995333" cy="2809875"/>
          </a:xfrm>
          <a:prstGeom prst="rect">
            <a:avLst/>
          </a:prstGeom>
        </p:spPr>
      </p:pic>
      <p:sp>
        <p:nvSpPr>
          <p:cNvPr id="8" name="Metin kutusu 7">
            <a:extLst>
              <a:ext uri="{FF2B5EF4-FFF2-40B4-BE49-F238E27FC236}">
                <a16:creationId xmlns:a16="http://schemas.microsoft.com/office/drawing/2014/main" id="{23C451A2-6433-57E6-6A2F-83AD0C8303B4}"/>
              </a:ext>
            </a:extLst>
          </p:cNvPr>
          <p:cNvSpPr txBox="1"/>
          <p:nvPr/>
        </p:nvSpPr>
        <p:spPr>
          <a:xfrm>
            <a:off x="6312958" y="5272473"/>
            <a:ext cx="5086350" cy="369332"/>
          </a:xfrm>
          <a:prstGeom prst="rect">
            <a:avLst/>
          </a:prstGeom>
          <a:noFill/>
        </p:spPr>
        <p:txBody>
          <a:bodyPr wrap="square" rtlCol="0">
            <a:spAutoFit/>
          </a:bodyPr>
          <a:lstStyle/>
          <a:p>
            <a:r>
              <a:rPr lang="ar-AE"/>
              <a:t>المبنى الإضافي لمستشفى كارابوك للتعليم والبحث – بشبين إفلر</a:t>
            </a:r>
          </a:p>
        </p:txBody>
      </p:sp>
      <p:sp>
        <p:nvSpPr>
          <p:cNvPr id="10" name="Metin kutusu 9">
            <a:extLst>
              <a:ext uri="{FF2B5EF4-FFF2-40B4-BE49-F238E27FC236}">
                <a16:creationId xmlns:a16="http://schemas.microsoft.com/office/drawing/2014/main" id="{6CE6AEAD-5363-8257-5B75-41115A5CD230}"/>
              </a:ext>
            </a:extLst>
          </p:cNvPr>
          <p:cNvSpPr txBox="1"/>
          <p:nvPr/>
        </p:nvSpPr>
        <p:spPr>
          <a:xfrm>
            <a:off x="1098257" y="5133974"/>
            <a:ext cx="5086352" cy="646331"/>
          </a:xfrm>
          <a:prstGeom prst="rect">
            <a:avLst/>
          </a:prstGeom>
          <a:noFill/>
        </p:spPr>
        <p:txBody>
          <a:bodyPr wrap="square" rtlCol="0">
            <a:spAutoFit/>
          </a:bodyPr>
          <a:lstStyle/>
          <a:p>
            <a:pPr algn="ctr"/>
            <a:r>
              <a:rPr lang="ar-AE"/>
              <a:t>جامعة كارابوك</a:t>
            </a:r>
            <a:br>
              <a:rPr lang="ar-AE"/>
            </a:br>
            <a:r>
              <a:rPr lang="ar-AE"/>
              <a:t>مستشفى كارابوك للتعليم والبحث</a:t>
            </a:r>
          </a:p>
        </p:txBody>
      </p:sp>
    </p:spTree>
    <p:extLst>
      <p:ext uri="{BB962C8B-B14F-4D97-AF65-F5344CB8AC3E}">
        <p14:creationId xmlns:p14="http://schemas.microsoft.com/office/powerpoint/2010/main" val="4210924947"/>
      </p:ext>
    </p:extLst>
  </p:cSld>
  <p:clrMapOvr>
    <a:masterClrMapping/>
  </p:clrMapOvr>
  <p:transition/>
  <p:timing/>
</p:sld>
</file>

<file path=ppt/slides/slide7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İçerik Yer Tutucusu 2">
            <a:extLst>
              <a:ext uri="{FF2B5EF4-FFF2-40B4-BE49-F238E27FC236}">
                <a16:creationId xmlns:a16="http://schemas.microsoft.com/office/drawing/2014/main" id="{8398BF6F-42EE-09D4-25AF-8CB07334B884}"/>
              </a:ext>
            </a:extLst>
          </p:cNvPr>
          <p:cNvSpPr>
            <a:spLocks noGrp="1"/>
          </p:cNvSpPr>
          <p:nvPr>
            <p:ph idx="1"/>
          </p:nvPr>
        </p:nvSpPr>
        <p:spPr>
          <a:xfrm>
            <a:off x="455677" y="937211"/>
            <a:ext cx="5638799" cy="5568363"/>
          </a:xfrm>
        </p:spPr>
        <p:txBody>
          <a:bodyPr>
            <a:normAutofit lnSpcReduction="10000"/>
          </a:bodyPr>
          <a:lstStyle/>
          <a:p>
            <a:pPr marL="0" indent="0">
              <a:buNone/>
            </a:pPr>
            <a:r>
              <a:rPr lang="ar-AE" b="1"/>
              <a:t>خدمات الطوارئ الصحية</a:t>
            </a:r>
            <a:endParaRPr lang="tr-TR" b="1"/>
          </a:p>
          <a:p>
            <a:pPr marL="0" indent="0">
              <a:buNone/>
            </a:pPr>
            <a:br>
              <a:rPr lang="ar-AE"/>
            </a:br>
            <a:r>
              <a:rPr lang="ar-AE"/>
              <a:t>تقدّم خدمات الطوارئ الصحية للمواطنين على مدار 24 ساعة في حال حدوث أي مرض طارئ أو إصابة. ويمكن للمرضى في الحالات العاجلة الاستفادة من وحدات الطوارئ الموجودة في المستشفيات.</a:t>
            </a:r>
          </a:p>
          <a:p>
            <a:r>
              <a:rPr lang="ar-AE"/>
              <a:t>خدمة </a:t>
            </a:r>
            <a:r>
              <a:rPr lang="ar-AE" b="1"/>
              <a:t>112 للطوارئ الصحية</a:t>
            </a:r>
            <a:r>
              <a:rPr lang="ar-AE"/>
              <a:t> هي خط اتصال مفتوح يمكن للمرضى من خلاله التواصل مجانًا في أي وقت من اليوم عند وقوع مرض أو إصابة. حيث يتم تحديد درجة الاستعجال ومكان المريض، ثم تُرسل سيارة إسعاف من أقرب المستشفيات إلى موقع الحادث. وبعد إجراء التدخل الأولي للمريض في موقع الحادث، يتم نقله إلى المستشفى.</a:t>
            </a:r>
          </a:p>
        </p:txBody>
      </p:sp>
      <p:pic>
        <p:nvPicPr>
          <p:cNvPr id="7" name="Resim 6" descr="metin, taşıt, araç, kara taşıtı, elektronik yön işaretleri içeren bir resim&#10;&#10;Açıklama otomatik olarak oluşturuldu">
            <a:extLst>
              <a:ext uri="{FF2B5EF4-FFF2-40B4-BE49-F238E27FC236}">
                <a16:creationId xmlns:a16="http://schemas.microsoft.com/office/drawing/2014/main" id="{DA8566E9-0BD5-C104-22FE-F7C5A90804AB}"/>
              </a:ext>
            </a:extLst>
          </p:cNvPr>
          <p:cNvPicPr>
            <a:picLocks noChangeAspect="1"/>
          </p:cNvPicPr>
          <p:nvPr/>
        </p:nvPicPr>
        <p:blipFill>
          <a:blip r:embed="rId2">
            <a:extLst>
              <a:ext uri="{28A0092B-C50C-407E-A947-70E740481C1C}">
                <a14:useLocalDpi xmlns:a14="http://schemas.microsoft.com/office/drawing/2010/main" val="0"/>
              </a:ext>
            </a:extLst>
          </a:blip>
          <a:srcRect t="9879" r="-1" b="-1"/>
          <a:stretch>
            <a:fillRect/>
          </a:stretch>
        </p:blipFill>
        <p:spPr>
          <a:xfrm>
            <a:off x="6276974" y="-4"/>
            <a:ext cx="5915025" cy="3694372"/>
          </a:xfrm>
          <a:custGeom>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Resim 4" descr="taşıt, araç, metin, kara taşıtı, tekerlek içeren bir resim&#10;&#10;Açıklama otomatik olarak oluşturuldu">
            <a:extLst>
              <a:ext uri="{FF2B5EF4-FFF2-40B4-BE49-F238E27FC236}">
                <a16:creationId xmlns:a16="http://schemas.microsoft.com/office/drawing/2014/main" id="{244374A6-6F85-4854-238D-15ED8CC93938}"/>
              </a:ext>
            </a:extLst>
          </p:cNvPr>
          <p:cNvPicPr>
            <a:picLocks noChangeAspect="1"/>
          </p:cNvPicPr>
          <p:nvPr/>
        </p:nvPicPr>
        <p:blipFill>
          <a:blip r:embed="rId3">
            <a:extLst>
              <a:ext uri="{28A0092B-C50C-407E-A947-70E740481C1C}">
                <a14:useLocalDpi xmlns:a14="http://schemas.microsoft.com/office/drawing/2010/main" val="0"/>
              </a:ext>
            </a:extLst>
          </a:blip>
          <a:srcRect t="6381" b="39107"/>
          <a:stretch>
            <a:fillRect/>
          </a:stretch>
        </p:blipFill>
        <p:spPr>
          <a:xfrm>
            <a:off x="6096000" y="3802961"/>
            <a:ext cx="6103109" cy="3055043"/>
          </a:xfrm>
          <a:custGeom>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4115733987"/>
      </p:ext>
    </p:extLst>
  </p:cSld>
  <p:clrMapOvr>
    <a:masterClrMapping/>
  </p:clrMapOvr>
  <p:transition/>
  <p:timing/>
</p:sld>
</file>

<file path=ppt/slides/slide7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İçerik Yer Tutucusu 2">
            <a:extLst>
              <a:ext uri="{FF2B5EF4-FFF2-40B4-BE49-F238E27FC236}">
                <a16:creationId xmlns:a16="http://schemas.microsoft.com/office/drawing/2014/main" id="{11D0134F-A240-255A-CCFC-692608E62C5A}"/>
              </a:ext>
            </a:extLst>
          </p:cNvPr>
          <p:cNvSpPr>
            <a:spLocks noGrp="1"/>
          </p:cNvSpPr>
          <p:nvPr>
            <p:ph idx="1"/>
          </p:nvPr>
        </p:nvSpPr>
        <p:spPr>
          <a:xfrm>
            <a:off x="838200" y="1253331"/>
            <a:ext cx="10515600" cy="4351338"/>
          </a:xfrm>
        </p:spPr>
        <p:txBody>
          <a:bodyPr/>
          <a:lstStyle/>
          <a:p>
            <a:pPr marL="0" indent="0" algn="ctr">
              <a:buNone/>
            </a:pPr>
            <a:r>
              <a:rPr lang="ar-AE"/>
              <a:t>حجز موعد في المستشفى</a:t>
            </a:r>
            <a:endParaRPr lang="tr-TR"/>
          </a:p>
          <a:p>
            <a:pPr marL="0" indent="0" algn="ctr">
              <a:buNone/>
            </a:pPr>
            <a:br>
              <a:rPr lang="ar-AE"/>
            </a:br>
            <a:r>
              <a:rPr lang="ar-AE"/>
              <a:t>نظام </a:t>
            </a:r>
            <a:r>
              <a:rPr lang="tr-TR" b="1"/>
              <a:t>MHRS (</a:t>
            </a:r>
            <a:r>
              <a:rPr lang="ar-AE" b="1"/>
              <a:t>النظام المركزي لحجز مواعيد الأطباء)</a:t>
            </a:r>
            <a:r>
              <a:rPr lang="ar-AE"/>
              <a:t> هو نظام يتيح للمواطنين الحصول على موعد من المستشفيات، ومراكز صحة الفم والأسنان، وأطباء الأسرة، وذلك من خلال الاتصال بالرقم </a:t>
            </a:r>
            <a:r>
              <a:rPr lang="ar-AE" b="1"/>
              <a:t>182</a:t>
            </a:r>
            <a:r>
              <a:rPr lang="ar-AE"/>
              <a:t>، أو عبر الموقع الإلكتروني، أو من خلال تطبيق </a:t>
            </a:r>
            <a:r>
              <a:rPr lang="tr-TR"/>
              <a:t>MHRS </a:t>
            </a:r>
            <a:r>
              <a:rPr lang="ar-AE"/>
              <a:t>على الهاتف المحمول. إذا ذهب المرضى إلى المستشفى دون الحصول على موعد، فقد لا يتمكنون من الكشف الطبي أو قد يضطرون إلى الانتظار لفترة طويلة.</a:t>
            </a:r>
          </a:p>
          <a:p>
            <a:pPr marL="0" indent="0">
              <a:buNone/>
            </a:pPr>
            <a:r>
              <a:rPr lang="ar-AE"/>
              <a:t>التواصل: </a:t>
            </a:r>
            <a:r>
              <a:rPr lang="ar-AE" b="1"/>
              <a:t>الرقم 182</a:t>
            </a:r>
            <a:br>
              <a:rPr lang="ar-AE"/>
            </a:br>
            <a:r>
              <a:rPr lang="ar-AE"/>
              <a:t>العنوان الإلكتروني: </a:t>
            </a:r>
            <a:r>
              <a:rPr lang="tr-TR" b="1"/>
              <a:t>MHRS | </a:t>
            </a:r>
            <a:r>
              <a:rPr lang="ar-AE" b="1"/>
              <a:t>حجز موعد</a:t>
            </a:r>
            <a:endParaRPr lang="ar-AE"/>
          </a:p>
          <a:p>
            <a:endParaRPr lang="tr-TR"/>
          </a:p>
        </p:txBody>
      </p:sp>
      <p:pic>
        <p:nvPicPr>
          <p:cNvPr id="5" name="Resim 4" descr="metin, yazı tipi, grafik, logo içeren bir resim&#10;&#10;Açıklama otomatik olarak oluşturuldu">
            <a:extLst>
              <a:ext uri="{FF2B5EF4-FFF2-40B4-BE49-F238E27FC236}">
                <a16:creationId xmlns:a16="http://schemas.microsoft.com/office/drawing/2014/main" id="{A8C533D1-39BB-B037-5910-98F2BE5726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5111" y="4232910"/>
            <a:ext cx="4086225" cy="2298502"/>
          </a:xfrm>
          <a:prstGeom prst="rect">
            <a:avLst/>
          </a:prstGeom>
        </p:spPr>
      </p:pic>
    </p:spTree>
    <p:extLst>
      <p:ext uri="{BB962C8B-B14F-4D97-AF65-F5344CB8AC3E}">
        <p14:creationId xmlns:p14="http://schemas.microsoft.com/office/powerpoint/2010/main" val="4095532858"/>
      </p:ext>
    </p:extLst>
  </p:cSld>
  <p:clrMapOvr>
    <a:masterClrMapping/>
  </p:clrMapOvr>
  <p:transition/>
  <p:timing/>
</p:sld>
</file>

<file path=ppt/slides/slide7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Resim 4" descr="kişi, şahıs, giyim, palto, gömlek, tişört içeren bir resim&#10;&#10;Açıklama otomatik olarak oluşturuldu">
            <a:extLst>
              <a:ext uri="{FF2B5EF4-FFF2-40B4-BE49-F238E27FC236}">
                <a16:creationId xmlns:a16="http://schemas.microsoft.com/office/drawing/2014/main" id="{91292128-1966-8E72-EAA1-342F681BBBC1}"/>
              </a:ext>
            </a:extLst>
          </p:cNvPr>
          <p:cNvPicPr>
            <a:picLocks noChangeAspect="1"/>
          </p:cNvPicPr>
          <p:nvPr/>
        </p:nvPicPr>
        <p:blipFill>
          <a:blip r:embed="rId2">
            <a:extLst>
              <a:ext uri="{28A0092B-C50C-407E-A947-70E740481C1C}">
                <a14:useLocalDpi xmlns:a14="http://schemas.microsoft.com/office/drawing/2010/main" val="0"/>
              </a:ext>
            </a:extLst>
          </a:blip>
          <a:srcRect t="17671" b="24081"/>
          <a:stretch>
            <a:fillRect/>
          </a:stretch>
        </p:blipFill>
        <p:spPr>
          <a:xfrm>
            <a:off x="20" y="10"/>
            <a:ext cx="12191980" cy="3710603"/>
          </a:xfrm>
          <a:custGeom>
            <a:rect l="l" t="t" r="r" b="b"/>
            <a:pathLst>
              <a:path w="12192000" h="3692091">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İçerik Yer Tutucusu 2">
            <a:extLst>
              <a:ext uri="{FF2B5EF4-FFF2-40B4-BE49-F238E27FC236}">
                <a16:creationId xmlns:a16="http://schemas.microsoft.com/office/drawing/2014/main" id="{5A386B96-6031-1B9D-2645-80577CC268D6}"/>
              </a:ext>
            </a:extLst>
          </p:cNvPr>
          <p:cNvSpPr>
            <a:spLocks noGrp="1"/>
          </p:cNvSpPr>
          <p:nvPr>
            <p:ph idx="1"/>
          </p:nvPr>
        </p:nvSpPr>
        <p:spPr>
          <a:xfrm>
            <a:off x="1137882" y="3781424"/>
            <a:ext cx="10053993" cy="2733675"/>
          </a:xfrm>
        </p:spPr>
        <p:txBody>
          <a:bodyPr anchor="ctr">
            <a:normAutofit lnSpcReduction="10000"/>
          </a:bodyPr>
          <a:lstStyle/>
          <a:p>
            <a:pPr marL="0" indent="0" algn="ctr">
              <a:buNone/>
            </a:pPr>
            <a:r>
              <a:rPr lang="ar-AE"/>
              <a:t>لتأمين الصحي</a:t>
            </a:r>
            <a:endParaRPr lang="tr-TR"/>
          </a:p>
          <a:p>
            <a:pPr marL="0" indent="0" algn="ctr">
              <a:buNone/>
            </a:pPr>
            <a:br>
              <a:rPr lang="ar-AE"/>
            </a:br>
            <a:r>
              <a:rPr lang="ar-AE"/>
              <a:t>لا يستطيع الطالب الأجنبي الحصول على </a:t>
            </a:r>
            <a:r>
              <a:rPr lang="ar-AE" b="1"/>
              <a:t>التأمين الصحي العام (</a:t>
            </a:r>
            <a:r>
              <a:rPr lang="tr-TR" b="1"/>
              <a:t>GSS)</a:t>
            </a:r>
            <a:r>
              <a:rPr lang="tr-TR"/>
              <a:t> </a:t>
            </a:r>
            <a:r>
              <a:rPr lang="ar-AE"/>
              <a:t>قبل الحصول على رقم الهوية. ولأجل الحصول على رقم الهوية، يجب أولاً أن يقوم بالتأمين الصحي الخاص. وبعد الحصول على رقم الهوية يمكنه إجراء التأمين الصحي العام الإلزامي. وإذا لم يتمكّن من الحصول على التأمين الصحي العام (</a:t>
            </a:r>
            <a:r>
              <a:rPr lang="tr-TR"/>
              <a:t>GSS)، </a:t>
            </a:r>
            <a:r>
              <a:rPr lang="ar-AE"/>
              <a:t>فيمكنه الاستفادة من الخدمات الصحية من خلال إجراء التأمين الصحي الخاص.</a:t>
            </a:r>
          </a:p>
        </p:txBody>
      </p:sp>
    </p:spTree>
    <p:extLst>
      <p:ext uri="{BB962C8B-B14F-4D97-AF65-F5344CB8AC3E}">
        <p14:creationId xmlns:p14="http://schemas.microsoft.com/office/powerpoint/2010/main" val="2955172360"/>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62119029-058A-FF3A-DF22-A148D9723B39}"/>
            </a:ext>
          </a:extLst>
        </p:cNvPr>
        <p:cNvGrpSpPr/>
        <p:nvPr/>
      </p:nvGrpSpPr>
      <p:grpSpPr>
        <a:xfrm>
          <a:off x="0" y="0"/>
          <a:ext cx="0" cy="0"/>
        </a:xfrm>
      </p:grpSpPr>
      <p:sp>
        <p:nvSpPr>
          <p:cNvPr id="2" name="Başlık 1">
            <a:extLst>
              <a:ext uri="{FF2B5EF4-FFF2-40B4-BE49-F238E27FC236}">
                <a16:creationId xmlns:a16="http://schemas.microsoft.com/office/drawing/2014/main" id="{64C063E4-811E-B4A6-6C5E-7663722219FE}"/>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DA1FF2D2-E838-68F7-0BD5-8B44AE2D6162}"/>
              </a:ext>
            </a:extLst>
          </p:cNvPr>
          <p:cNvSpPr>
            <a:spLocks noGrp="1"/>
          </p:cNvSpPr>
          <p:nvPr>
            <p:ph type="subTitle" idx="1"/>
          </p:nvPr>
        </p:nvSpPr>
        <p:spPr/>
        <p:txBody>
          <a:bodyPr/>
          <a:lstStyle/>
          <a:p>
            <a:endParaRPr lang="tr-TR"/>
          </a:p>
        </p:txBody>
      </p:sp>
      <p:pic>
        <p:nvPicPr>
          <p:cNvPr id="5" name="Resim 4">
            <a:extLst>
              <a:ext uri="{FF2B5EF4-FFF2-40B4-BE49-F238E27FC236}">
                <a16:creationId xmlns:a16="http://schemas.microsoft.com/office/drawing/2014/main" id="{19A36C02-0576-23D0-BF06-F2C91A2E0846}"/>
              </a:ext>
            </a:extLst>
          </p:cNvPr>
          <p:cNvPicPr>
            <a:picLocks noChangeAspect="1"/>
          </p:cNvPicPr>
          <p:nvPr/>
        </p:nvPicPr>
        <p:blipFill>
          <a:blip r:embed="rId2"/>
          <a:stretch>
            <a:fillRect/>
          </a:stretch>
        </p:blipFill>
        <p:spPr>
          <a:xfrm>
            <a:off x="-1" y="21949"/>
            <a:ext cx="12231275" cy="6836051"/>
          </a:xfrm>
          <a:prstGeom prst="rect">
            <a:avLst/>
          </a:prstGeom>
        </p:spPr>
      </p:pic>
    </p:spTree>
    <p:extLst>
      <p:ext uri="{BB962C8B-B14F-4D97-AF65-F5344CB8AC3E}">
        <p14:creationId xmlns:p14="http://schemas.microsoft.com/office/powerpoint/2010/main" val="3838660480"/>
      </p:ext>
    </p:extLst>
  </p:cSld>
  <p:clrMapOvr>
    <a:masterClrMapping/>
  </p:clrMapOvr>
  <p:transition/>
  <p:timing/>
</p:sld>
</file>

<file path=ppt/slides/slide8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 name="Resim 12" descr="metin, gökyüzü, dış mekan, zemin içeren bir resim">
            <a:extLst>
              <a:ext uri="{FF2B5EF4-FFF2-40B4-BE49-F238E27FC236}">
                <a16:creationId xmlns:a16="http://schemas.microsoft.com/office/drawing/2014/main" id="{357EFA64-6B5B-7DA1-8C79-A875DB9EE954}"/>
              </a:ext>
            </a:extLst>
          </p:cNvPr>
          <p:cNvPicPr>
            <a:picLocks noChangeAspect="1"/>
          </p:cNvPicPr>
          <p:nvPr/>
        </p:nvPicPr>
        <p:blipFill>
          <a:blip r:embed="rId2">
            <a:extLst>
              <a:ext uri="{28A0092B-C50C-407E-A947-70E740481C1C}">
                <a14:useLocalDpi xmlns:a14="http://schemas.microsoft.com/office/drawing/2010/main" val="0"/>
              </a:ext>
            </a:extLst>
          </a:blip>
          <a:srcRect l="16739" r="22255" b="1"/>
          <a:stretch>
            <a:fillRect/>
          </a:stretch>
        </p:blipFill>
        <p:spPr>
          <a:xfrm>
            <a:off x="857250" y="871146"/>
            <a:ext cx="5361180" cy="5153336"/>
          </a:xfrm>
          <a:prstGeom prst="rect">
            <a:avLst/>
          </a:prstGeom>
        </p:spPr>
      </p:pic>
      <p:sp>
        <p:nvSpPr>
          <p:cNvPr id="3" name="İçerik Yer Tutucusu 2">
            <a:extLst>
              <a:ext uri="{FF2B5EF4-FFF2-40B4-BE49-F238E27FC236}">
                <a16:creationId xmlns:a16="http://schemas.microsoft.com/office/drawing/2014/main" id="{F82518DA-1271-271F-AE8C-9D1A28F9AEE2}"/>
              </a:ext>
            </a:extLst>
          </p:cNvPr>
          <p:cNvSpPr>
            <a:spLocks noGrp="1"/>
          </p:cNvSpPr>
          <p:nvPr>
            <p:ph idx="1"/>
          </p:nvPr>
        </p:nvSpPr>
        <p:spPr>
          <a:xfrm>
            <a:off x="6543676" y="1762505"/>
            <a:ext cx="5191124" cy="4409695"/>
          </a:xfrm>
        </p:spPr>
        <p:txBody>
          <a:bodyPr>
            <a:normAutofit lnSpcReduction="10000"/>
          </a:bodyPr>
          <a:lstStyle/>
          <a:p>
            <a:pPr marL="0" indent="0" algn="ctr">
              <a:buNone/>
            </a:pPr>
            <a:r>
              <a:rPr lang="ar-AE" b="1"/>
              <a:t>الصيدليات وشراء الأدوية</a:t>
            </a:r>
            <a:endParaRPr lang="tr-TR" b="1"/>
          </a:p>
          <a:p>
            <a:pPr marL="0" indent="0" algn="ctr">
              <a:buNone/>
            </a:pPr>
            <a:br>
              <a:rPr lang="ar-AE"/>
            </a:br>
            <a:r>
              <a:rPr lang="ar-AE"/>
              <a:t>تُشترى الأدوية من الصيدليات، والتي توجد غالبًا بالقرب من المؤسسات الصحية. تكون الصيدليات مفتوحة عادةً حتى نهاية اليوم في أيام الأسبوع، بينما توجد صيدليات مناوبة في الليل وعطلة نهاية الأسبوع. ويمكن لأي شخص معرفة الصيدليات المناوبة عبر الإنترنت أو من القوائم المكتوبة على واجهات الصيدليات. بعض الأدوية تُصرف بوصفة طبية، بينما يمكن شراء بعضها الآخر بدون وصفة وبمقابل مادي.</a:t>
            </a:r>
          </a:p>
          <a:p>
            <a:pPr marL="0" indent="0">
              <a:buNone/>
            </a:pPr>
            <a:endParaRPr lang="tr-TR" sz="1600"/>
          </a:p>
        </p:txBody>
      </p:sp>
    </p:spTree>
    <p:extLst>
      <p:ext uri="{BB962C8B-B14F-4D97-AF65-F5344CB8AC3E}">
        <p14:creationId xmlns:p14="http://schemas.microsoft.com/office/powerpoint/2010/main" val="521676959"/>
      </p:ext>
    </p:extLst>
  </p:cSld>
  <p:clrMapOvr>
    <a:masterClrMapping/>
  </p:clrMapOvr>
  <p:transition/>
  <p:timing/>
</p:sld>
</file>

<file path=ppt/slides/slide8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İçerik Yer Tutucusu 2">
            <a:extLst>
              <a:ext uri="{FF2B5EF4-FFF2-40B4-BE49-F238E27FC236}">
                <a16:creationId xmlns:a16="http://schemas.microsoft.com/office/drawing/2014/main" id="{6F98F28D-FC85-B83F-7217-DAE1AC52690D}"/>
              </a:ext>
            </a:extLst>
          </p:cNvPr>
          <p:cNvSpPr>
            <a:spLocks noGrp="1"/>
          </p:cNvSpPr>
          <p:nvPr>
            <p:ph idx="1"/>
          </p:nvPr>
        </p:nvSpPr>
        <p:spPr>
          <a:xfrm>
            <a:off x="666750" y="1657959"/>
            <a:ext cx="6324600" cy="3961789"/>
          </a:xfrm>
        </p:spPr>
        <p:txBody>
          <a:bodyPr>
            <a:normAutofit/>
          </a:bodyPr>
          <a:lstStyle/>
          <a:p>
            <a:pPr marL="0" indent="0">
              <a:buNone/>
            </a:pPr>
            <a:r>
              <a:rPr lang="ar-AE" b="1"/>
              <a:t>الجهات التي يجب مراجعتها في مواجهة المخاطر</a:t>
            </a:r>
            <a:endParaRPr lang="tr-TR" b="1"/>
          </a:p>
          <a:p>
            <a:pPr marL="0" indent="0">
              <a:buNone/>
            </a:pPr>
            <a:br>
              <a:rPr lang="ar-AE"/>
            </a:br>
            <a:r>
              <a:rPr lang="ar-AE"/>
              <a:t>الأماكن وأرقام الهواتف التي يمكن الرجوع إليها في كل الحالات السلبية:</a:t>
            </a:r>
            <a:br>
              <a:rPr lang="ar-AE"/>
            </a:br>
            <a:r>
              <a:rPr lang="ar-AE"/>
              <a:t>عند الحاجة إلى المساعدة، يمكن طلبها مجانًا على مدار 24 ساعة وطيلة 7 أيام من أي مكان في تركيا، وذلك عبر الاتصال بالرقم </a:t>
            </a:r>
            <a:r>
              <a:rPr lang="ar-AE" b="1"/>
              <a:t>112</a:t>
            </a:r>
            <a:r>
              <a:rPr lang="ar-AE"/>
              <a:t> مركز الطوارئ.</a:t>
            </a:r>
          </a:p>
        </p:txBody>
      </p:sp>
      <p:pic>
        <p:nvPicPr>
          <p:cNvPr id="5" name="Resim 4" descr="oyuncak içeren bir resim&#10;&#10;Açıklama otomatik olarak oluşturuldu">
            <a:extLst>
              <a:ext uri="{FF2B5EF4-FFF2-40B4-BE49-F238E27FC236}">
                <a16:creationId xmlns:a16="http://schemas.microsoft.com/office/drawing/2014/main" id="{5DDA995E-6452-1B41-0BC9-D868DE195822}"/>
              </a:ext>
            </a:extLst>
          </p:cNvPr>
          <p:cNvPicPr>
            <a:picLocks noChangeAspect="1"/>
          </p:cNvPicPr>
          <p:nvPr/>
        </p:nvPicPr>
        <p:blipFill>
          <a:blip r:embed="rId2">
            <a:extLst>
              <a:ext uri="{28A0092B-C50C-407E-A947-70E740481C1C}">
                <a14:useLocalDpi xmlns:a14="http://schemas.microsoft.com/office/drawing/2010/main" val="0"/>
              </a:ext>
            </a:extLst>
          </a:blip>
          <a:srcRect l="4622"/>
          <a:stretch>
            <a:fillRect/>
          </a:stretch>
        </p:blipFill>
        <p:spPr>
          <a:xfrm>
            <a:off x="7318980" y="1657958"/>
            <a:ext cx="3425219" cy="3591208"/>
          </a:xfrm>
          <a:prstGeom prst="rect">
            <a:avLst/>
          </a:prstGeom>
        </p:spPr>
      </p:pic>
    </p:spTree>
    <p:extLst>
      <p:ext uri="{BB962C8B-B14F-4D97-AF65-F5344CB8AC3E}">
        <p14:creationId xmlns:p14="http://schemas.microsoft.com/office/powerpoint/2010/main" val="2465045747"/>
      </p:ext>
    </p:extLst>
  </p:cSld>
  <p:clrMapOvr>
    <a:masterClrMapping/>
  </p:clrMapOvr>
  <p:transition/>
  <p:timing/>
</p:sld>
</file>

<file path=ppt/slides/slide8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İçerik Yer Tutucusu 2">
            <a:extLst>
              <a:ext uri="{FF2B5EF4-FFF2-40B4-BE49-F238E27FC236}">
                <a16:creationId xmlns:a16="http://schemas.microsoft.com/office/drawing/2014/main" id="{EB733F83-40DA-C640-F766-656DED02E0BC}"/>
              </a:ext>
            </a:extLst>
          </p:cNvPr>
          <p:cNvSpPr>
            <a:spLocks noGrp="1"/>
          </p:cNvSpPr>
          <p:nvPr>
            <p:ph idx="1"/>
          </p:nvPr>
        </p:nvSpPr>
        <p:spPr>
          <a:xfrm>
            <a:off x="530268" y="1723644"/>
            <a:ext cx="3429000" cy="3410712"/>
          </a:xfrm>
        </p:spPr>
        <p:txBody>
          <a:bodyPr anchor="t">
            <a:normAutofit/>
          </a:bodyPr>
          <a:lstStyle/>
          <a:p>
            <a:pPr marL="0" indent="0">
              <a:buNone/>
            </a:pPr>
            <a:r>
              <a:rPr lang="ar-AE" b="1"/>
              <a:t>مراكز النداء العاجل:</a:t>
            </a:r>
            <a:endParaRPr lang="tr-TR" b="1"/>
          </a:p>
          <a:p>
            <a:pPr marL="0" indent="0">
              <a:buNone/>
            </a:pPr>
            <a:endParaRPr lang="ar-AE"/>
          </a:p>
          <a:p>
            <a:r>
              <a:rPr lang="ar-AE"/>
              <a:t>خدمات الطوارئ الصحية</a:t>
            </a:r>
          </a:p>
          <a:p>
            <a:r>
              <a:rPr lang="ar-AE"/>
              <a:t>مراكز الشرطة</a:t>
            </a:r>
          </a:p>
          <a:p>
            <a:r>
              <a:rPr lang="ar-AE"/>
              <a:t>مراكز الدرك</a:t>
            </a:r>
          </a:p>
          <a:p>
            <a:r>
              <a:rPr lang="ar-AE"/>
              <a:t>الإطفائية</a:t>
            </a:r>
          </a:p>
        </p:txBody>
      </p:sp>
      <p:pic>
        <p:nvPicPr>
          <p:cNvPr id="7" name="Resim 6" descr="metin, gökyüzü, kara taşıtı, taşıt, araç içeren bir resim&#10;&#10;Açıklama otomatik olarak oluşturuldu">
            <a:extLst>
              <a:ext uri="{FF2B5EF4-FFF2-40B4-BE49-F238E27FC236}">
                <a16:creationId xmlns:a16="http://schemas.microsoft.com/office/drawing/2014/main" id="{4140F8A8-2810-07F2-3CDB-9E188EBBB7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804" y="1677181"/>
            <a:ext cx="7363212" cy="3736829"/>
          </a:xfrm>
          <a:prstGeom prst="rect">
            <a:avLst/>
          </a:prstGeom>
        </p:spPr>
      </p:pic>
    </p:spTree>
    <p:extLst>
      <p:ext uri="{BB962C8B-B14F-4D97-AF65-F5344CB8AC3E}">
        <p14:creationId xmlns:p14="http://schemas.microsoft.com/office/powerpoint/2010/main" val="2239243370"/>
      </p:ext>
    </p:extLst>
  </p:cSld>
  <p:clrMapOvr>
    <a:masterClrMapping/>
  </p:clrMapOvr>
  <p:transition/>
  <p:timing/>
</p:sld>
</file>

<file path=ppt/slides/slide8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Resim 6" descr="metin, logo, yazı tipi, grafik tasarım içeren bir resim&#10;&#10;Açıklama otomatik olarak oluşturuldu">
            <a:extLst>
              <a:ext uri="{FF2B5EF4-FFF2-40B4-BE49-F238E27FC236}">
                <a16:creationId xmlns:a16="http://schemas.microsoft.com/office/drawing/2014/main" id="{167A4B87-968F-EDED-39BF-5728A6605D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42" y="643467"/>
            <a:ext cx="9904115" cy="5571065"/>
          </a:xfrm>
          <a:prstGeom prst="rect">
            <a:avLst/>
          </a:prstGeom>
          <a:ln>
            <a:noFill/>
          </a:ln>
        </p:spPr>
      </p:pic>
      <p:sp>
        <p:nvSpPr>
          <p:cNvPr id="8" name="Metin kutusu 7">
            <a:extLst>
              <a:ext uri="{FF2B5EF4-FFF2-40B4-BE49-F238E27FC236}">
                <a16:creationId xmlns:a16="http://schemas.microsoft.com/office/drawing/2014/main" id="{A64C4442-37E6-A49A-9F6A-2ECDA30B22BD}"/>
              </a:ext>
            </a:extLst>
          </p:cNvPr>
          <p:cNvSpPr txBox="1"/>
          <p:nvPr/>
        </p:nvSpPr>
        <p:spPr>
          <a:xfrm>
            <a:off x="5470670" y="6326432"/>
            <a:ext cx="1905000" cy="369332"/>
          </a:xfrm>
          <a:prstGeom prst="rect">
            <a:avLst/>
          </a:prstGeom>
          <a:noFill/>
        </p:spPr>
        <p:txBody>
          <a:bodyPr wrap="square" rtlCol="0">
            <a:spAutoFit/>
          </a:bodyPr>
          <a:lstStyle/>
          <a:p>
            <a:r>
              <a:rPr lang="ar-AE"/>
              <a:t>أُكْتُوبَر </a:t>
            </a:r>
            <a:r>
              <a:rPr lang="tr-TR"/>
              <a:t>   2025</a:t>
            </a:r>
            <a:endParaRPr lang="ar-AE"/>
          </a:p>
        </p:txBody>
      </p:sp>
    </p:spTree>
    <p:extLst>
      <p:ext uri="{BB962C8B-B14F-4D97-AF65-F5344CB8AC3E}">
        <p14:creationId xmlns:p14="http://schemas.microsoft.com/office/powerpoint/2010/main" val="1262317652"/>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a:extLst>
            <a:ext uri="{FF2B5EF4-FFF2-40B4-BE49-F238E27FC236}">
              <a16:creationId xmlns:a16="http://schemas.microsoft.com/office/drawing/2014/main" id="{8323B9D4-8E4A-A159-7FDB-991A68BC56E2}"/>
            </a:ext>
          </a:extLst>
        </p:cNvPr>
        <p:cNvGrpSpPr/>
        <p:nvPr/>
      </p:nvGrpSpPr>
      <p:grpSpPr>
        <a:xfrm>
          <a:off x="0" y="0"/>
          <a:ext cx="0" cy="0"/>
        </a:xfrm>
      </p:grpSpPr>
      <p:sp>
        <p:nvSpPr>
          <p:cNvPr id="2" name="Başlık 1">
            <a:extLst>
              <a:ext uri="{FF2B5EF4-FFF2-40B4-BE49-F238E27FC236}">
                <a16:creationId xmlns:a16="http://schemas.microsoft.com/office/drawing/2014/main" id="{955727DD-5215-2299-7E37-57D142A49E9C}"/>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5CBF9055-749B-75AB-2A6C-33B874789FB5}"/>
              </a:ext>
            </a:extLst>
          </p:cNvPr>
          <p:cNvSpPr>
            <a:spLocks noGrp="1"/>
          </p:cNvSpPr>
          <p:nvPr>
            <p:ph type="subTitle" idx="1"/>
          </p:nvPr>
        </p:nvSpPr>
        <p:spPr/>
        <p:txBody>
          <a:bodyPr/>
          <a:lstStyle/>
          <a:p>
            <a:endParaRPr lang="tr-TR"/>
          </a:p>
        </p:txBody>
      </p:sp>
      <p:pic>
        <p:nvPicPr>
          <p:cNvPr id="5" name="Resim 4" descr="metin, yazı tipi, el yazısı, mektup, harf içeren bir resim&#10;&#10;Yapay zeka tarafından oluşturulmuş içerik yanlış olabilir.">
            <a:extLst>
              <a:ext uri="{FF2B5EF4-FFF2-40B4-BE49-F238E27FC236}">
                <a16:creationId xmlns:a16="http://schemas.microsoft.com/office/drawing/2014/main" id="{53E022AC-4CE7-800C-379B-6058E7B110CB}"/>
              </a:ext>
            </a:extLst>
          </p:cNvPr>
          <p:cNvPicPr>
            <a:picLocks noChangeAspect="1"/>
          </p:cNvPicPr>
          <p:nvPr/>
        </p:nvPicPr>
        <p:blipFill>
          <a:blip r:embed="rId2"/>
          <a:stretch>
            <a:fillRect/>
          </a:stretch>
        </p:blipFill>
        <p:spPr>
          <a:xfrm>
            <a:off x="-1" y="28294"/>
            <a:ext cx="12242723" cy="6829705"/>
          </a:xfrm>
          <a:prstGeom prst="rect">
            <a:avLst/>
          </a:prstGeom>
        </p:spPr>
      </p:pic>
    </p:spTree>
    <p:extLst>
      <p:ext uri="{BB962C8B-B14F-4D97-AF65-F5344CB8AC3E}">
        <p14:creationId xmlns:p14="http://schemas.microsoft.com/office/powerpoint/2010/main" val="2768156820"/>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r="http://schemas.openxmlformats.org/officeDocument/2006/relationships" xmlns:a="http://schemas.openxmlformats.org/drawingml/2006/main" name="1_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vt="http://schemas.openxmlformats.org/officeDocument/2006/docPropsVTypes" xmlns="http://schemas.openxmlformats.org/officeDocument/2006/extended-properties">
  <Company/>
  <PresentationFormat>Geniş ekran</PresentationFormat>
  <Paragraphs>47</Paragraphs>
  <Slides>83</Slides>
  <Notes>0</Notes>
  <TotalTime>582</TotalTime>
  <HiddenSlides>0</HiddenSlides>
  <MMClips>0</MMClips>
  <ScaleCrop>0</ScaleCrop>
  <HeadingPairs>
    <vt:vector baseType="variant" size="6">
      <vt:variant>
        <vt:lpstr>Fonts used</vt:lpstr>
      </vt:variant>
      <vt:variant>
        <vt:i4>3</vt:i4>
      </vt:variant>
      <vt:variant>
        <vt:lpstr>Theme</vt:lpstr>
      </vt:variant>
      <vt:variant>
        <vt:i4>1</vt:i4>
      </vt:variant>
      <vt:variant>
        <vt:lpstr>Slide Titles</vt:lpstr>
      </vt:variant>
      <vt:variant>
        <vt:i4>83</vt:i4>
      </vt:variant>
    </vt:vector>
  </HeadingPairs>
  <TitlesOfParts>
    <vt:vector baseType="lpstr" size="87">
      <vt:lpstr>Arial</vt:lpstr>
      <vt:lpstr>Aptos Display</vt:lpstr>
      <vt:lpstr>Aptos</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Mustafa ERDEMLİ</dc:creator>
  <cp:lastModifiedBy>Mustafa ERDEMLİ</cp:lastModifiedBy>
  <cp:revision>5</cp:revision>
  <dcterms:created xsi:type="dcterms:W3CDTF">2025-08-25T08:17:48Z</dcterms:created>
  <dcterms:modified xsi:type="dcterms:W3CDTF">2025-08-27T11:52:21Z</dcterms:modified>
</cp:coreProperties>
</file>